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9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613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87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2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19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9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94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43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7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43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39F4E3-2DDD-44DB-B0E5-32C8817C5E0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C02F76-8CC1-41A0-ADA5-4BC19E2ACB94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79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9D6704-F106-ED2F-7EA5-AEF32EDA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554" y="1761933"/>
            <a:ext cx="9513694" cy="1450757"/>
          </a:xfrm>
        </p:spPr>
        <p:txBody>
          <a:bodyPr>
            <a:noAutofit/>
          </a:bodyPr>
          <a:lstStyle/>
          <a:p>
            <a:r>
              <a:rPr lang="en-US" altLang="ko-KR" sz="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 fire accidents &amp; policies of Korea</a:t>
            </a:r>
            <a:endParaRPr lang="ko-KR" altLang="en-US" sz="5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676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E5DA4F-86F1-4336-568E-12E74A381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Status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1DD211-079A-FC03-6E87-C2F7AE462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Since 2017, More than 30 accidents occurred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Official investigations done by Government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After a few actions, ESS Fire accidents decreasing 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At first, the cause of fire accidents unidentified </a:t>
            </a:r>
            <a:br>
              <a:rPr lang="en-US" altLang="ko-KR" dirty="0"/>
            </a:br>
            <a:r>
              <a:rPr lang="en-US" altLang="ko-KR" dirty="0"/>
              <a:t>    but recently concluded as internal anomalies of batteries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672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22583B-3FB8-BE17-5CB7-3EFB18494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Safety Policy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7B8356-C90F-2FC4-8277-4ECCA6888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1</a:t>
            </a:r>
            <a:r>
              <a:rPr lang="en-US" altLang="ko-KR" baseline="30000" dirty="0"/>
              <a:t>st</a:t>
            </a:r>
            <a:r>
              <a:rPr lang="en-US" altLang="ko-KR" dirty="0"/>
              <a:t> safety policy(2019)</a:t>
            </a:r>
          </a:p>
          <a:p>
            <a:pPr marL="0" indent="0">
              <a:buNone/>
            </a:pPr>
            <a:r>
              <a:rPr lang="en-US" altLang="ko-KR" dirty="0"/>
              <a:t> - ESS</a:t>
            </a:r>
            <a:r>
              <a:rPr lang="ko-KR" altLang="en-US" dirty="0"/>
              <a:t> </a:t>
            </a:r>
            <a:r>
              <a:rPr lang="en-US" altLang="ko-KR" dirty="0"/>
              <a:t>standards developed</a:t>
            </a:r>
          </a:p>
          <a:p>
            <a:pPr marL="0" indent="0">
              <a:buNone/>
            </a:pPr>
            <a:r>
              <a:rPr lang="en-US" altLang="ko-KR" dirty="0"/>
              <a:t> - Regular inspection(4yr -&gt; 1yr) </a:t>
            </a:r>
          </a:p>
          <a:p>
            <a:pPr marL="0" indent="0">
              <a:buNone/>
            </a:pPr>
            <a:r>
              <a:rPr lang="en-US" altLang="ko-KR" dirty="0"/>
              <a:t> - Mandatory fire fighting equipment</a:t>
            </a:r>
          </a:p>
          <a:p>
            <a:pPr marL="0" indent="0">
              <a:buNone/>
            </a:pPr>
            <a:endParaRPr lang="en-US" altLang="ko-KR" sz="400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2</a:t>
            </a:r>
            <a:r>
              <a:rPr lang="en-US" altLang="ko-KR" baseline="30000" dirty="0"/>
              <a:t>nd</a:t>
            </a:r>
            <a:r>
              <a:rPr lang="en-US" altLang="ko-KR" dirty="0"/>
              <a:t> safety policy(2020)</a:t>
            </a:r>
          </a:p>
          <a:p>
            <a:pPr marL="0" indent="0">
              <a:buNone/>
            </a:pPr>
            <a:r>
              <a:rPr lang="en-US" altLang="ko-KR" dirty="0"/>
              <a:t> - Limiting SOC(internal:80%, external: 90%)</a:t>
            </a:r>
          </a:p>
          <a:p>
            <a:pPr marL="0" indent="0">
              <a:buNone/>
            </a:pPr>
            <a:r>
              <a:rPr lang="en-US" altLang="ko-KR" dirty="0"/>
              <a:t> - Saving the operating ESS data for investigating the cause of fire accidents</a:t>
            </a:r>
          </a:p>
          <a:p>
            <a:pPr marL="0" indent="0">
              <a:buNone/>
            </a:pPr>
            <a:endParaRPr lang="en-US" altLang="ko-KR" sz="400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safety policy(2022)</a:t>
            </a:r>
          </a:p>
          <a:p>
            <a:pPr marL="0" indent="0">
              <a:buNone/>
            </a:pPr>
            <a:r>
              <a:rPr lang="en-US" altLang="ko-KR" dirty="0"/>
              <a:t> - SOC -&gt; EOL : design and operate according to(or</a:t>
            </a:r>
            <a:r>
              <a:rPr lang="ko-KR" altLang="en-US" dirty="0"/>
              <a:t> 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</a:t>
            </a:r>
            <a:r>
              <a:rPr lang="en-US" altLang="ko-KR" dirty="0"/>
              <a:t>) ‘the guaranteed life–capacity’</a:t>
            </a:r>
          </a:p>
          <a:p>
            <a:pPr marL="0" indent="0">
              <a:buNone/>
            </a:pPr>
            <a:r>
              <a:rPr lang="en-US" altLang="ko-KR" dirty="0"/>
              <a:t> - Mandatory conformance certification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109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360CCE-1AC4-5FD8-7080-1A18DAE3C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Test</a:t>
            </a:r>
            <a:r>
              <a:rPr lang="ko-KR" altLang="en-US" dirty="0"/>
              <a:t> </a:t>
            </a:r>
            <a:r>
              <a:rPr lang="en-US" altLang="ko-KR" dirty="0"/>
              <a:t>center</a:t>
            </a:r>
            <a:r>
              <a:rPr lang="ko-KR" altLang="en-US" dirty="0"/>
              <a:t> </a:t>
            </a:r>
            <a:r>
              <a:rPr lang="en-US" altLang="ko-KR" dirty="0"/>
              <a:t>for</a:t>
            </a:r>
            <a:r>
              <a:rPr lang="ko-KR" altLang="en-US" dirty="0"/>
              <a:t> </a:t>
            </a:r>
            <a:r>
              <a:rPr lang="en-US" altLang="ko-KR" dirty="0"/>
              <a:t>ESS</a:t>
            </a:r>
            <a:r>
              <a:rPr lang="ko-KR" altLang="en-US" dirty="0"/>
              <a:t> </a:t>
            </a:r>
            <a:r>
              <a:rPr lang="en-US" altLang="ko-KR" dirty="0"/>
              <a:t>fire accidents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597CBB-BE43-AAB8-4A58-180708825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Building the test center for investigating ESS fire accidents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The First center for ESS in Korea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Simulation test for ESS fire accidents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/>
              <a:t> Will be completed in 2022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9771273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</TotalTime>
  <Words>186</Words>
  <Application>Microsoft Office PowerPoint</Application>
  <PresentationFormat>와이드스크린</PresentationFormat>
  <Paragraphs>24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추억</vt:lpstr>
      <vt:lpstr>ESS fire accidents &amp; policies of Korea</vt:lpstr>
      <vt:lpstr>Status</vt:lpstr>
      <vt:lpstr>Safety Policy</vt:lpstr>
      <vt:lpstr>Test center for ESS fire accidents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KSGA-Ko</dc:creator>
  <cp:lastModifiedBy>KSGA-Ko</cp:lastModifiedBy>
  <cp:revision>6</cp:revision>
  <dcterms:created xsi:type="dcterms:W3CDTF">2022-09-15T11:24:48Z</dcterms:created>
  <dcterms:modified xsi:type="dcterms:W3CDTF">2022-09-20T13:18:09Z</dcterms:modified>
</cp:coreProperties>
</file>