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3.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768" r:id="rId2"/>
    <p:sldMasterId id="2147485784" r:id="rId3"/>
    <p:sldMasterId id="2147485796" r:id="rId4"/>
    <p:sldMasterId id="2147485808" r:id="rId5"/>
    <p:sldMasterId id="2147485821" r:id="rId6"/>
    <p:sldMasterId id="2147485834" r:id="rId7"/>
    <p:sldMasterId id="2147485847" r:id="rId8"/>
    <p:sldMasterId id="2147485860" r:id="rId9"/>
    <p:sldMasterId id="2147485873" r:id="rId10"/>
    <p:sldMasterId id="2147485886" r:id="rId11"/>
    <p:sldMasterId id="2147485901" r:id="rId12"/>
    <p:sldMasterId id="2147485916" r:id="rId13"/>
    <p:sldMasterId id="2147485931" r:id="rId14"/>
    <p:sldMasterId id="2147485948" r:id="rId15"/>
    <p:sldMasterId id="2147485954" r:id="rId16"/>
  </p:sldMasterIdLst>
  <p:notesMasterIdLst>
    <p:notesMasterId r:id="rId20"/>
  </p:notesMasterIdLst>
  <p:handoutMasterIdLst>
    <p:handoutMasterId r:id="rId21"/>
  </p:handoutMasterIdLst>
  <p:sldIdLst>
    <p:sldId id="259" r:id="rId17"/>
    <p:sldId id="776" r:id="rId18"/>
    <p:sldId id="774" r:id="rId19"/>
  </p:sldIdLst>
  <p:sldSz cx="12801600" cy="9601200" type="A3"/>
  <p:notesSz cx="9928225" cy="6669088"/>
  <p:defaultTextStyle>
    <a:defPPr>
      <a:defRPr lang="en-ZA"/>
    </a:defPPr>
    <a:lvl1pPr algn="l" rtl="0" fontAlgn="base">
      <a:spcBef>
        <a:spcPct val="0"/>
      </a:spcBef>
      <a:spcAft>
        <a:spcPct val="0"/>
      </a:spcAft>
      <a:defRPr sz="2500" kern="1200">
        <a:solidFill>
          <a:schemeClr val="tx1"/>
        </a:solidFill>
        <a:latin typeface="Arial" pitchFamily="34" charset="0"/>
        <a:ea typeface="+mn-ea"/>
        <a:cs typeface="Arial" pitchFamily="34" charset="0"/>
      </a:defRPr>
    </a:lvl1pPr>
    <a:lvl2pPr marL="450930" algn="l" rtl="0" fontAlgn="base">
      <a:spcBef>
        <a:spcPct val="0"/>
      </a:spcBef>
      <a:spcAft>
        <a:spcPct val="0"/>
      </a:spcAft>
      <a:defRPr sz="2500" kern="1200">
        <a:solidFill>
          <a:schemeClr val="tx1"/>
        </a:solidFill>
        <a:latin typeface="Arial" pitchFamily="34" charset="0"/>
        <a:ea typeface="+mn-ea"/>
        <a:cs typeface="Arial" pitchFamily="34" charset="0"/>
      </a:defRPr>
    </a:lvl2pPr>
    <a:lvl3pPr marL="901870" algn="l" rtl="0" fontAlgn="base">
      <a:spcBef>
        <a:spcPct val="0"/>
      </a:spcBef>
      <a:spcAft>
        <a:spcPct val="0"/>
      </a:spcAft>
      <a:defRPr sz="2500" kern="1200">
        <a:solidFill>
          <a:schemeClr val="tx1"/>
        </a:solidFill>
        <a:latin typeface="Arial" pitchFamily="34" charset="0"/>
        <a:ea typeface="+mn-ea"/>
        <a:cs typeface="Arial" pitchFamily="34" charset="0"/>
      </a:defRPr>
    </a:lvl3pPr>
    <a:lvl4pPr marL="1352798" algn="l" rtl="0" fontAlgn="base">
      <a:spcBef>
        <a:spcPct val="0"/>
      </a:spcBef>
      <a:spcAft>
        <a:spcPct val="0"/>
      </a:spcAft>
      <a:defRPr sz="2500" kern="1200">
        <a:solidFill>
          <a:schemeClr val="tx1"/>
        </a:solidFill>
        <a:latin typeface="Arial" pitchFamily="34" charset="0"/>
        <a:ea typeface="+mn-ea"/>
        <a:cs typeface="Arial" pitchFamily="34" charset="0"/>
      </a:defRPr>
    </a:lvl4pPr>
    <a:lvl5pPr marL="1803746" algn="l" rtl="0" fontAlgn="base">
      <a:spcBef>
        <a:spcPct val="0"/>
      </a:spcBef>
      <a:spcAft>
        <a:spcPct val="0"/>
      </a:spcAft>
      <a:defRPr sz="2500" kern="1200">
        <a:solidFill>
          <a:schemeClr val="tx1"/>
        </a:solidFill>
        <a:latin typeface="Arial" pitchFamily="34" charset="0"/>
        <a:ea typeface="+mn-ea"/>
        <a:cs typeface="Arial" pitchFamily="34" charset="0"/>
      </a:defRPr>
    </a:lvl5pPr>
    <a:lvl6pPr marL="2254671" algn="l" defTabSz="901870" rtl="0" eaLnBrk="1" latinLnBrk="0" hangingPunct="1">
      <a:defRPr sz="2500" kern="1200">
        <a:solidFill>
          <a:schemeClr val="tx1"/>
        </a:solidFill>
        <a:latin typeface="Arial" pitchFamily="34" charset="0"/>
        <a:ea typeface="+mn-ea"/>
        <a:cs typeface="Arial" pitchFamily="34" charset="0"/>
      </a:defRPr>
    </a:lvl6pPr>
    <a:lvl7pPr marL="2705595" algn="l" defTabSz="901870" rtl="0" eaLnBrk="1" latinLnBrk="0" hangingPunct="1">
      <a:defRPr sz="2500" kern="1200">
        <a:solidFill>
          <a:schemeClr val="tx1"/>
        </a:solidFill>
        <a:latin typeface="Arial" pitchFamily="34" charset="0"/>
        <a:ea typeface="+mn-ea"/>
        <a:cs typeface="Arial" pitchFamily="34" charset="0"/>
      </a:defRPr>
    </a:lvl7pPr>
    <a:lvl8pPr marL="3156537" algn="l" defTabSz="901870" rtl="0" eaLnBrk="1" latinLnBrk="0" hangingPunct="1">
      <a:defRPr sz="2500" kern="1200">
        <a:solidFill>
          <a:schemeClr val="tx1"/>
        </a:solidFill>
        <a:latin typeface="Arial" pitchFamily="34" charset="0"/>
        <a:ea typeface="+mn-ea"/>
        <a:cs typeface="Arial" pitchFamily="34" charset="0"/>
      </a:defRPr>
    </a:lvl8pPr>
    <a:lvl9pPr marL="3607465" algn="l" defTabSz="901870" rtl="0" eaLnBrk="1" latinLnBrk="0" hangingPunct="1">
      <a:defRPr sz="25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754">
          <p15:clr>
            <a:srgbClr val="A4A3A4"/>
          </p15:clr>
        </p15:guide>
        <p15:guide id="2" orient="horz" pos="1246">
          <p15:clr>
            <a:srgbClr val="A4A3A4"/>
          </p15:clr>
        </p15:guide>
        <p15:guide id="3" orient="horz" pos="5120">
          <p15:clr>
            <a:srgbClr val="A4A3A4"/>
          </p15:clr>
        </p15:guide>
        <p15:guide id="4" orient="horz" pos="2453">
          <p15:clr>
            <a:srgbClr val="A4A3A4"/>
          </p15:clr>
        </p15:guide>
        <p15:guide id="5" orient="horz" pos="5818">
          <p15:clr>
            <a:srgbClr val="A4A3A4"/>
          </p15:clr>
        </p15:guide>
        <p15:guide id="6" orient="horz" pos="4865">
          <p15:clr>
            <a:srgbClr val="A4A3A4"/>
          </p15:clr>
        </p15:guide>
        <p15:guide id="7" pos="7778">
          <p15:clr>
            <a:srgbClr val="A4A3A4"/>
          </p15:clr>
        </p15:guide>
        <p15:guide id="8" pos="7588">
          <p15:clr>
            <a:srgbClr val="A4A3A4"/>
          </p15:clr>
        </p15:guide>
        <p15:guide id="9" pos="476">
          <p15:clr>
            <a:srgbClr val="A4A3A4"/>
          </p15:clr>
        </p15:guide>
        <p15:guide id="10" pos="794">
          <p15:clr>
            <a:srgbClr val="A4A3A4"/>
          </p15:clr>
        </p15:guide>
        <p15:guide id="11" pos="5747">
          <p15:clr>
            <a:srgbClr val="A4A3A4"/>
          </p15:clr>
        </p15:guide>
      </p15:sldGuideLst>
    </p:ext>
    <p:ext uri="{2D200454-40CA-4A62-9FC3-DE9A4176ACB9}">
      <p15:notesGuideLst xmlns:p15="http://schemas.microsoft.com/office/powerpoint/2012/main">
        <p15:guide id="1" orient="horz" pos="2100">
          <p15:clr>
            <a:srgbClr val="A4A3A4"/>
          </p15:clr>
        </p15:guide>
        <p15:guide id="2"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idre Linda Herbst" initials="DL" lastIdx="2" clrIdx="0"/>
  <p:cmAuthor id="1" name="Terisha"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CC66FF"/>
    <a:srgbClr val="CCECFF"/>
    <a:srgbClr val="C8A2C2"/>
    <a:srgbClr val="CCFFCC"/>
    <a:srgbClr val="FF7C80"/>
    <a:srgbClr val="D0B0CB"/>
    <a:srgbClr val="E60000"/>
    <a:srgbClr val="FF505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72" autoAdjust="0"/>
    <p:restoredTop sz="94609" autoAdjust="0"/>
  </p:normalViewPr>
  <p:slideViewPr>
    <p:cSldViewPr snapToObjects="1">
      <p:cViewPr varScale="1">
        <p:scale>
          <a:sx n="56" d="100"/>
          <a:sy n="56" d="100"/>
        </p:scale>
        <p:origin x="1800" y="62"/>
      </p:cViewPr>
      <p:guideLst>
        <p:guide orient="horz" pos="1754"/>
        <p:guide orient="horz" pos="1246"/>
        <p:guide orient="horz" pos="5120"/>
        <p:guide orient="horz" pos="2453"/>
        <p:guide orient="horz" pos="5818"/>
        <p:guide orient="horz" pos="4865"/>
        <p:guide pos="7778"/>
        <p:guide pos="7588"/>
        <p:guide pos="476"/>
        <p:guide pos="794"/>
        <p:guide pos="57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74" d="100"/>
          <a:sy n="74" d="100"/>
        </p:scale>
        <p:origin x="-1458" y="-84"/>
      </p:cViewPr>
      <p:guideLst>
        <p:guide orient="horz" pos="2100"/>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300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40" tIns="44871" rIns="89740" bIns="44871" numCol="1" anchor="t" anchorCtr="0" compatLnSpc="1">
            <a:prstTxWarp prst="textNoShape">
              <a:avLst/>
            </a:prstTxWarp>
          </a:bodyPr>
          <a:lstStyle>
            <a:lvl1pPr defTabSz="874713" eaLnBrk="0" hangingPunct="0">
              <a:defRPr sz="1100">
                <a:latin typeface="Arial" charset="0"/>
                <a:cs typeface="Arial" charset="0"/>
              </a:defRPr>
            </a:lvl1pPr>
          </a:lstStyle>
          <a:p>
            <a:pPr>
              <a:defRPr/>
            </a:pPr>
            <a:endParaRPr lang="en-GB"/>
          </a:p>
        </p:txBody>
      </p:sp>
      <p:sp>
        <p:nvSpPr>
          <p:cNvPr id="49155" name="Rectangle 3"/>
          <p:cNvSpPr>
            <a:spLocks noGrp="1" noChangeArrowheads="1"/>
          </p:cNvSpPr>
          <p:nvPr>
            <p:ph type="dt" sz="quarter" idx="1"/>
          </p:nvPr>
        </p:nvSpPr>
        <p:spPr bwMode="auto">
          <a:xfrm>
            <a:off x="5624513" y="0"/>
            <a:ext cx="4302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40" tIns="44871" rIns="89740" bIns="44871" numCol="1" anchor="t" anchorCtr="0" compatLnSpc="1">
            <a:prstTxWarp prst="textNoShape">
              <a:avLst/>
            </a:prstTxWarp>
          </a:bodyPr>
          <a:lstStyle>
            <a:lvl1pPr algn="r" defTabSz="874713" eaLnBrk="0" hangingPunct="0">
              <a:defRPr sz="1100">
                <a:latin typeface="Arial" charset="0"/>
                <a:cs typeface="Arial" charset="0"/>
              </a:defRPr>
            </a:lvl1pPr>
          </a:lstStyle>
          <a:p>
            <a:pPr>
              <a:defRPr/>
            </a:pPr>
            <a:fld id="{89296C79-D7E2-49F1-8813-288F65BECEFC}" type="datetimeFigureOut">
              <a:rPr lang="en-GB"/>
              <a:pPr>
                <a:defRPr/>
              </a:pPr>
              <a:t>05/01/2023</a:t>
            </a:fld>
            <a:endParaRPr lang="en-GB" dirty="0"/>
          </a:p>
        </p:txBody>
      </p:sp>
      <p:sp>
        <p:nvSpPr>
          <p:cNvPr id="49156" name="Rectangle 4"/>
          <p:cNvSpPr>
            <a:spLocks noGrp="1" noChangeArrowheads="1"/>
          </p:cNvSpPr>
          <p:nvPr>
            <p:ph type="ftr" sz="quarter" idx="2"/>
          </p:nvPr>
        </p:nvSpPr>
        <p:spPr bwMode="auto">
          <a:xfrm>
            <a:off x="0" y="6334125"/>
            <a:ext cx="4300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40" tIns="44871" rIns="89740" bIns="44871" numCol="1" anchor="b" anchorCtr="0" compatLnSpc="1">
            <a:prstTxWarp prst="textNoShape">
              <a:avLst/>
            </a:prstTxWarp>
          </a:bodyPr>
          <a:lstStyle>
            <a:lvl1pPr defTabSz="874713" eaLnBrk="0" hangingPunct="0">
              <a:defRPr sz="1100">
                <a:latin typeface="Arial" charset="0"/>
                <a:cs typeface="Arial" charset="0"/>
              </a:defRPr>
            </a:lvl1pPr>
          </a:lstStyle>
          <a:p>
            <a:pPr>
              <a:defRPr/>
            </a:pPr>
            <a:endParaRPr lang="en-GB"/>
          </a:p>
        </p:txBody>
      </p:sp>
      <p:sp>
        <p:nvSpPr>
          <p:cNvPr id="49157" name="Rectangle 5"/>
          <p:cNvSpPr>
            <a:spLocks noGrp="1" noChangeArrowheads="1"/>
          </p:cNvSpPr>
          <p:nvPr>
            <p:ph type="sldNum" sz="quarter" idx="3"/>
          </p:nvPr>
        </p:nvSpPr>
        <p:spPr bwMode="auto">
          <a:xfrm>
            <a:off x="5624513" y="6334125"/>
            <a:ext cx="4302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40" tIns="44871" rIns="89740" bIns="44871" numCol="1" anchor="b" anchorCtr="0" compatLnSpc="1">
            <a:prstTxWarp prst="textNoShape">
              <a:avLst/>
            </a:prstTxWarp>
          </a:bodyPr>
          <a:lstStyle>
            <a:lvl1pPr algn="r" defTabSz="874713" eaLnBrk="0" hangingPunct="0">
              <a:defRPr sz="1100">
                <a:latin typeface="Arial" charset="0"/>
                <a:cs typeface="Arial" charset="0"/>
              </a:defRPr>
            </a:lvl1pPr>
          </a:lstStyle>
          <a:p>
            <a:pPr>
              <a:defRPr/>
            </a:pPr>
            <a:fld id="{924C788E-5A87-439C-A1F1-311CA08BADCC}" type="slidenum">
              <a:rPr lang="en-GB"/>
              <a:pPr>
                <a:defRPr/>
              </a:pPr>
              <a:t>‹#›</a:t>
            </a:fld>
            <a:endParaRPr lang="en-GB" dirty="0"/>
          </a:p>
        </p:txBody>
      </p:sp>
    </p:spTree>
    <p:extLst>
      <p:ext uri="{BB962C8B-B14F-4D97-AF65-F5344CB8AC3E}">
        <p14:creationId xmlns:p14="http://schemas.microsoft.com/office/powerpoint/2010/main" val="1760233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00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t" anchorCtr="0" compatLnSpc="1">
            <a:prstTxWarp prst="textNoShape">
              <a:avLst/>
            </a:prstTxWarp>
          </a:bodyPr>
          <a:lstStyle>
            <a:lvl1pPr defTabSz="874713">
              <a:defRPr sz="1200">
                <a:latin typeface="Arial" charset="0"/>
                <a:cs typeface="Arial" charset="0"/>
              </a:defRPr>
            </a:lvl1pPr>
          </a:lstStyle>
          <a:p>
            <a:pPr>
              <a:defRPr/>
            </a:pPr>
            <a:endParaRPr lang="en-GB"/>
          </a:p>
        </p:txBody>
      </p:sp>
      <p:sp>
        <p:nvSpPr>
          <p:cNvPr id="528387" name="Rectangle 3"/>
          <p:cNvSpPr>
            <a:spLocks noGrp="1" noChangeArrowheads="1"/>
          </p:cNvSpPr>
          <p:nvPr>
            <p:ph type="dt" idx="1"/>
          </p:nvPr>
        </p:nvSpPr>
        <p:spPr bwMode="auto">
          <a:xfrm>
            <a:off x="5624513" y="0"/>
            <a:ext cx="4302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t" anchorCtr="0" compatLnSpc="1">
            <a:prstTxWarp prst="textNoShape">
              <a:avLst/>
            </a:prstTxWarp>
          </a:bodyPr>
          <a:lstStyle>
            <a:lvl1pPr algn="r" defTabSz="874713">
              <a:defRPr sz="1200">
                <a:latin typeface="Arial" charset="0"/>
                <a:cs typeface="Arial" charset="0"/>
              </a:defRPr>
            </a:lvl1pPr>
          </a:lstStyle>
          <a:p>
            <a:pPr>
              <a:defRPr/>
            </a:pPr>
            <a:endParaRPr lang="en-GB"/>
          </a:p>
        </p:txBody>
      </p:sp>
      <p:sp>
        <p:nvSpPr>
          <p:cNvPr id="29700" name="Rectangle 4"/>
          <p:cNvSpPr>
            <a:spLocks noGrp="1" noRot="1" noChangeAspect="1" noChangeArrowheads="1" noTextEdit="1"/>
          </p:cNvSpPr>
          <p:nvPr>
            <p:ph type="sldImg" idx="2"/>
          </p:nvPr>
        </p:nvSpPr>
        <p:spPr bwMode="auto">
          <a:xfrm>
            <a:off x="3298825" y="500063"/>
            <a:ext cx="3335338"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8389" name="Rectangle 5"/>
          <p:cNvSpPr>
            <a:spLocks noGrp="1" noChangeArrowheads="1"/>
          </p:cNvSpPr>
          <p:nvPr>
            <p:ph type="body" sz="quarter" idx="3"/>
          </p:nvPr>
        </p:nvSpPr>
        <p:spPr bwMode="auto">
          <a:xfrm>
            <a:off x="992188" y="3167063"/>
            <a:ext cx="794385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334125"/>
            <a:ext cx="4300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b" anchorCtr="0" compatLnSpc="1">
            <a:prstTxWarp prst="textNoShape">
              <a:avLst/>
            </a:prstTxWarp>
          </a:bodyPr>
          <a:lstStyle>
            <a:lvl1pPr defTabSz="874713">
              <a:defRPr sz="1200">
                <a:latin typeface="Arial" charset="0"/>
                <a:cs typeface="Arial" charset="0"/>
              </a:defRPr>
            </a:lvl1pPr>
          </a:lstStyle>
          <a:p>
            <a:pPr>
              <a:defRPr/>
            </a:pPr>
            <a:endParaRPr lang="en-GB"/>
          </a:p>
        </p:txBody>
      </p:sp>
      <p:sp>
        <p:nvSpPr>
          <p:cNvPr id="528391" name="Rectangle 7"/>
          <p:cNvSpPr>
            <a:spLocks noGrp="1" noChangeArrowheads="1"/>
          </p:cNvSpPr>
          <p:nvPr>
            <p:ph type="sldNum" sz="quarter" idx="5"/>
          </p:nvPr>
        </p:nvSpPr>
        <p:spPr bwMode="auto">
          <a:xfrm>
            <a:off x="5624513" y="6334125"/>
            <a:ext cx="4302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64" tIns="47433" rIns="94864" bIns="47433" numCol="1" anchor="b" anchorCtr="0" compatLnSpc="1">
            <a:prstTxWarp prst="textNoShape">
              <a:avLst/>
            </a:prstTxWarp>
          </a:bodyPr>
          <a:lstStyle>
            <a:lvl1pPr algn="r" defTabSz="874713">
              <a:defRPr sz="1200">
                <a:latin typeface="Arial" charset="0"/>
                <a:cs typeface="Arial" charset="0"/>
              </a:defRPr>
            </a:lvl1pPr>
          </a:lstStyle>
          <a:p>
            <a:pPr>
              <a:defRPr/>
            </a:pPr>
            <a:fld id="{8AA1224E-B670-494A-9274-59A15BE13886}" type="slidenum">
              <a:rPr lang="en-ZA"/>
              <a:pPr>
                <a:defRPr/>
              </a:pPr>
              <a:t>‹#›</a:t>
            </a:fld>
            <a:endParaRPr lang="en-ZA" dirty="0"/>
          </a:p>
        </p:txBody>
      </p:sp>
    </p:spTree>
    <p:extLst>
      <p:ext uri="{BB962C8B-B14F-4D97-AF65-F5344CB8AC3E}">
        <p14:creationId xmlns:p14="http://schemas.microsoft.com/office/powerpoint/2010/main" val="3231335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Arial" charset="0"/>
      </a:defRPr>
    </a:lvl1pPr>
    <a:lvl2pPr marL="450930" algn="l" rtl="0" eaLnBrk="0" fontAlgn="base" hangingPunct="0">
      <a:spcBef>
        <a:spcPct val="30000"/>
      </a:spcBef>
      <a:spcAft>
        <a:spcPct val="0"/>
      </a:spcAft>
      <a:defRPr sz="1300" kern="1200">
        <a:solidFill>
          <a:schemeClr val="tx1"/>
        </a:solidFill>
        <a:latin typeface="Arial" charset="0"/>
        <a:ea typeface="+mn-ea"/>
        <a:cs typeface="Arial" charset="0"/>
      </a:defRPr>
    </a:lvl2pPr>
    <a:lvl3pPr marL="901870" algn="l" rtl="0" eaLnBrk="0" fontAlgn="base" hangingPunct="0">
      <a:spcBef>
        <a:spcPct val="30000"/>
      </a:spcBef>
      <a:spcAft>
        <a:spcPct val="0"/>
      </a:spcAft>
      <a:defRPr sz="1300" kern="1200">
        <a:solidFill>
          <a:schemeClr val="tx1"/>
        </a:solidFill>
        <a:latin typeface="Arial" charset="0"/>
        <a:ea typeface="+mn-ea"/>
        <a:cs typeface="Arial" charset="0"/>
      </a:defRPr>
    </a:lvl3pPr>
    <a:lvl4pPr marL="1352798" algn="l" rtl="0" eaLnBrk="0" fontAlgn="base" hangingPunct="0">
      <a:spcBef>
        <a:spcPct val="30000"/>
      </a:spcBef>
      <a:spcAft>
        <a:spcPct val="0"/>
      </a:spcAft>
      <a:defRPr sz="1300" kern="1200">
        <a:solidFill>
          <a:schemeClr val="tx1"/>
        </a:solidFill>
        <a:latin typeface="Arial" charset="0"/>
        <a:ea typeface="+mn-ea"/>
        <a:cs typeface="Arial" charset="0"/>
      </a:defRPr>
    </a:lvl4pPr>
    <a:lvl5pPr marL="1803746" algn="l" rtl="0" eaLnBrk="0" fontAlgn="base" hangingPunct="0">
      <a:spcBef>
        <a:spcPct val="30000"/>
      </a:spcBef>
      <a:spcAft>
        <a:spcPct val="0"/>
      </a:spcAft>
      <a:defRPr sz="1300" kern="1200">
        <a:solidFill>
          <a:schemeClr val="tx1"/>
        </a:solidFill>
        <a:latin typeface="Arial" charset="0"/>
        <a:ea typeface="+mn-ea"/>
        <a:cs typeface="Arial" charset="0"/>
      </a:defRPr>
    </a:lvl5pPr>
    <a:lvl6pPr marL="2254671" algn="l" defTabSz="901870" rtl="0" eaLnBrk="1" latinLnBrk="0" hangingPunct="1">
      <a:defRPr sz="1300" kern="1200">
        <a:solidFill>
          <a:schemeClr val="tx1"/>
        </a:solidFill>
        <a:latin typeface="+mn-lt"/>
        <a:ea typeface="+mn-ea"/>
        <a:cs typeface="+mn-cs"/>
      </a:defRPr>
    </a:lvl6pPr>
    <a:lvl7pPr marL="2705595" algn="l" defTabSz="901870" rtl="0" eaLnBrk="1" latinLnBrk="0" hangingPunct="1">
      <a:defRPr sz="1300" kern="1200">
        <a:solidFill>
          <a:schemeClr val="tx1"/>
        </a:solidFill>
        <a:latin typeface="+mn-lt"/>
        <a:ea typeface="+mn-ea"/>
        <a:cs typeface="+mn-cs"/>
      </a:defRPr>
    </a:lvl7pPr>
    <a:lvl8pPr marL="3156537" algn="l" defTabSz="901870" rtl="0" eaLnBrk="1" latinLnBrk="0" hangingPunct="1">
      <a:defRPr sz="1300" kern="1200">
        <a:solidFill>
          <a:schemeClr val="tx1"/>
        </a:solidFill>
        <a:latin typeface="+mn-lt"/>
        <a:ea typeface="+mn-ea"/>
        <a:cs typeface="+mn-cs"/>
      </a:defRPr>
    </a:lvl8pPr>
    <a:lvl9pPr marL="3607465" algn="l" defTabSz="90187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r>
              <a:rPr lang="de-DE" dirty="0"/>
              <a:t>Notes </a:t>
            </a:r>
            <a:r>
              <a:rPr lang="de-DE" dirty="0" err="1"/>
              <a:t>view</a:t>
            </a:r>
            <a:r>
              <a:rPr lang="de-DE" dirty="0"/>
              <a:t>: </a:t>
            </a:r>
            <a:fld id="{128CEAFE-FA94-43E5-B0FF-D47E1CCDD1B4}" type="slidenum">
              <a:rPr lang="de-DE" smtClean="0"/>
              <a:pPr/>
              <a:t>2</a:t>
            </a:fld>
            <a:endParaRPr lang="de-DE" dirty="0"/>
          </a:p>
        </p:txBody>
      </p:sp>
    </p:spTree>
    <p:extLst>
      <p:ext uri="{BB962C8B-B14F-4D97-AF65-F5344CB8AC3E}">
        <p14:creationId xmlns:p14="http://schemas.microsoft.com/office/powerpoint/2010/main" val="118128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r>
              <a:rPr lang="de-DE" dirty="0"/>
              <a:t>Notes </a:t>
            </a:r>
            <a:r>
              <a:rPr lang="de-DE" dirty="0" err="1"/>
              <a:t>view</a:t>
            </a:r>
            <a:r>
              <a:rPr lang="de-DE" dirty="0"/>
              <a:t>: </a:t>
            </a:r>
            <a:fld id="{128CEAFE-FA94-43E5-B0FF-D47E1CCDD1B4}" type="slidenum">
              <a:rPr lang="de-DE" smtClean="0"/>
              <a:pPr/>
              <a:t>3</a:t>
            </a:fld>
            <a:endParaRPr lang="de-DE" dirty="0"/>
          </a:p>
        </p:txBody>
      </p:sp>
    </p:spTree>
    <p:extLst>
      <p:ext uri="{BB962C8B-B14F-4D97-AF65-F5344CB8AC3E}">
        <p14:creationId xmlns:p14="http://schemas.microsoft.com/office/powerpoint/2010/main" val="68499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Master" Target="../slideMasters/slideMaster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5.xml"/><Relationship Id="rId4" Type="http://schemas.openxmlformats.org/officeDocument/2006/relationships/image" Target="../media/image19.jpe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Master" Target="../slideMasters/slideMaster16.xml"/><Relationship Id="rId6" Type="http://schemas.openxmlformats.org/officeDocument/2006/relationships/image" Target="../media/image26.jpeg"/><Relationship Id="rId5" Type="http://schemas.openxmlformats.org/officeDocument/2006/relationships/image" Target="../media/image12.jpeg"/><Relationship Id="rId4" Type="http://schemas.openxmlformats.org/officeDocument/2006/relationships/image" Target="../media/image2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28326" y="477917"/>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r>
              <a:rPr lang="en-GB"/>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GB"/>
              <a:t>Click to edit Master subtitle style</a:t>
            </a:r>
          </a:p>
        </p:txBody>
      </p:sp>
      <p:sp>
        <p:nvSpPr>
          <p:cNvPr id="6" name="Rectangle 37"/>
          <p:cNvSpPr>
            <a:spLocks noGrp="1" noChangeArrowheads="1"/>
          </p:cNvSpPr>
          <p:nvPr>
            <p:ph type="dt" sz="half" idx="10"/>
          </p:nvPr>
        </p:nvSpPr>
        <p:spPr>
          <a:xfrm>
            <a:off x="639763" y="8743951"/>
            <a:ext cx="2987676" cy="666750"/>
          </a:xfrm>
        </p:spPr>
        <p:txBody>
          <a:bodyPr/>
          <a:lstStyle>
            <a:lvl1pPr>
              <a:defRPr/>
            </a:lvl1pPr>
          </a:lstStyle>
          <a:p>
            <a:pPr>
              <a:defRPr/>
            </a:pPr>
            <a:fld id="{8A92AAD2-2FE9-44D6-8648-1D077B870458}" type="datetime1">
              <a:rPr lang="en-ZA"/>
              <a:pPr>
                <a:defRPr/>
              </a:pPr>
              <a:t>2023/01/05</a:t>
            </a:fld>
            <a:endParaRPr lang="en-ZA" dirty="0"/>
          </a:p>
        </p:txBody>
      </p:sp>
      <p:sp>
        <p:nvSpPr>
          <p:cNvPr id="7" name="Rectangle 38"/>
          <p:cNvSpPr>
            <a:spLocks noGrp="1" noChangeArrowheads="1"/>
          </p:cNvSpPr>
          <p:nvPr>
            <p:ph type="ftr" sz="quarter" idx="11"/>
          </p:nvPr>
        </p:nvSpPr>
        <p:spPr>
          <a:xfrm>
            <a:off x="4373563" y="8743951"/>
            <a:ext cx="4054476" cy="666750"/>
          </a:xfr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9174163" y="8743951"/>
            <a:ext cx="2987676" cy="666750"/>
          </a:xfrm>
        </p:spPr>
        <p:txBody>
          <a:bodyPr/>
          <a:lstStyle>
            <a:lvl1pPr>
              <a:defRPr/>
            </a:lvl1pPr>
          </a:lstStyle>
          <a:p>
            <a:pPr>
              <a:defRPr/>
            </a:pPr>
            <a:fld id="{7D0B3188-37BC-430A-BA3C-9A9057FC1E3F}" type="slidenum">
              <a:rPr lang="en-ZA"/>
              <a:pPr>
                <a:defRPr/>
              </a:pPr>
              <a:t>‹#›</a:t>
            </a:fld>
            <a:endParaRPr lang="en-ZA" dirty="0"/>
          </a:p>
        </p:txBody>
      </p:sp>
    </p:spTree>
    <p:extLst>
      <p:ext uri="{BB962C8B-B14F-4D97-AF65-F5344CB8AC3E}">
        <p14:creationId xmlns:p14="http://schemas.microsoft.com/office/powerpoint/2010/main" val="455506670"/>
      </p:ext>
    </p:extLst>
  </p:cSld>
  <p:clrMapOvr>
    <a:masterClrMapping/>
  </p:clrMapOvr>
  <p:transition spd="slow">
    <p:fade/>
  </p:transition>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612775"/>
            <a:ext cx="5486400" cy="4114800"/>
          </a:xfrm>
        </p:spPr>
        <p:txBody>
          <a:bodyPr lIns="90194" tIns="45076" rIns="90194" bIns="45076"/>
          <a:lstStyle>
            <a:lvl1pPr marL="0" indent="0">
              <a:buNone/>
              <a:defRPr sz="3200"/>
            </a:lvl1pPr>
            <a:lvl2pPr marL="450930" indent="0">
              <a:buNone/>
              <a:defRPr sz="2800"/>
            </a:lvl2pPr>
            <a:lvl3pPr marL="901870" indent="0">
              <a:buNone/>
              <a:defRPr sz="2400"/>
            </a:lvl3pPr>
            <a:lvl4pPr marL="1352798" indent="0">
              <a:buNone/>
              <a:defRPr sz="2000"/>
            </a:lvl4pPr>
            <a:lvl5pPr marL="1803746" indent="0">
              <a:buNone/>
              <a:defRPr sz="2000"/>
            </a:lvl5pPr>
            <a:lvl6pPr marL="2254671" indent="0">
              <a:buNone/>
              <a:defRPr sz="2000"/>
            </a:lvl6pPr>
            <a:lvl7pPr marL="2705595" indent="0">
              <a:buNone/>
              <a:defRPr sz="2000"/>
            </a:lvl7pPr>
            <a:lvl8pPr marL="3156537" indent="0">
              <a:buNone/>
              <a:defRPr sz="2000"/>
            </a:lvl8pPr>
            <a:lvl9pPr marL="3607465" indent="0">
              <a:buNone/>
              <a:defRPr sz="2000"/>
            </a:lvl9pPr>
          </a:lstStyle>
          <a:p>
            <a:pPr lvl="0"/>
            <a:endParaRPr lang="en-US" noProof="0" dirty="0"/>
          </a:p>
        </p:txBody>
      </p:sp>
      <p:sp>
        <p:nvSpPr>
          <p:cNvPr id="4" name="Text Placeholder 3"/>
          <p:cNvSpPr>
            <a:spLocks noGrp="1"/>
          </p:cNvSpPr>
          <p:nvPr>
            <p:ph type="body" sz="half" idx="2"/>
          </p:nvPr>
        </p:nvSpPr>
        <p:spPr>
          <a:xfrm>
            <a:off x="1792290" y="5367499"/>
            <a:ext cx="5486400" cy="804861"/>
          </a:xfrm>
        </p:spPr>
        <p:txBody>
          <a:bodyPr/>
          <a:lstStyle>
            <a:lvl1pPr marL="0" indent="0">
              <a:buNone/>
              <a:defRPr sz="1400"/>
            </a:lvl1pPr>
            <a:lvl2pPr marL="450930" indent="0">
              <a:buNone/>
              <a:defRPr sz="1300"/>
            </a:lvl2pPr>
            <a:lvl3pPr marL="901870" indent="0">
              <a:buNone/>
              <a:defRPr sz="1000"/>
            </a:lvl3pPr>
            <a:lvl4pPr marL="1352798" indent="0">
              <a:buNone/>
              <a:defRPr sz="800"/>
            </a:lvl4pPr>
            <a:lvl5pPr marL="1803746" indent="0">
              <a:buNone/>
              <a:defRPr sz="800"/>
            </a:lvl5pPr>
            <a:lvl6pPr marL="2254671" indent="0">
              <a:buNone/>
              <a:defRPr sz="800"/>
            </a:lvl6pPr>
            <a:lvl7pPr marL="2705595" indent="0">
              <a:buNone/>
              <a:defRPr sz="800"/>
            </a:lvl7pPr>
            <a:lvl8pPr marL="3156537" indent="0">
              <a:buNone/>
              <a:defRPr sz="800"/>
            </a:lvl8pPr>
            <a:lvl9pPr marL="3607465"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8719D96-9D07-42A5-8AFB-25389D834524}" type="datetime1">
              <a:rPr lang="en-ZA"/>
              <a:pPr>
                <a:defRPr/>
              </a:pPr>
              <a:t>2023/01/05</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90A84B25-3341-44EC-947B-A194E5B73627}" type="slidenum">
              <a:rPr lang="en-ZA"/>
              <a:pPr>
                <a:defRPr/>
              </a:pPr>
              <a:t>‹#›</a:t>
            </a:fld>
            <a:endParaRPr lang="en-ZA" dirty="0"/>
          </a:p>
        </p:txBody>
      </p:sp>
    </p:spTree>
    <p:extLst>
      <p:ext uri="{BB962C8B-B14F-4D97-AF65-F5344CB8AC3E}">
        <p14:creationId xmlns:p14="http://schemas.microsoft.com/office/powerpoint/2010/main" val="3224143544"/>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9522891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3255502275"/>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2724049075"/>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8663"/>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8663"/>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8663"/>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8663"/>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8663"/>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8663"/>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8663"/>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8663"/>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764327542"/>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801831382"/>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84"/>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3305" indent="0">
              <a:buNone/>
              <a:defRPr sz="2500"/>
            </a:lvl2pPr>
            <a:lvl3pPr marL="1266686" indent="0">
              <a:buNone/>
              <a:defRPr sz="2200"/>
            </a:lvl3pPr>
            <a:lvl4pPr marL="1900056" indent="0">
              <a:buNone/>
              <a:defRPr sz="2000"/>
            </a:lvl4pPr>
            <a:lvl5pPr marL="2533418" indent="0">
              <a:buNone/>
              <a:defRPr sz="2000"/>
            </a:lvl5pPr>
            <a:lvl6pPr marL="3166778" indent="0">
              <a:buNone/>
              <a:defRPr sz="2000"/>
            </a:lvl6pPr>
            <a:lvl7pPr marL="3800135" indent="0">
              <a:buNone/>
              <a:defRPr sz="2000"/>
            </a:lvl7pPr>
            <a:lvl8pPr marL="4433498" indent="0">
              <a:buNone/>
              <a:defRPr sz="2000"/>
            </a:lvl8pPr>
            <a:lvl9pPr marL="5066853"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4176315552"/>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3538134269"/>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3305" indent="0">
              <a:buNone/>
              <a:defRPr sz="2800" b="1"/>
            </a:lvl2pPr>
            <a:lvl3pPr marL="1266686" indent="0">
              <a:buNone/>
              <a:defRPr sz="2500" b="1"/>
            </a:lvl3pPr>
            <a:lvl4pPr marL="1900056" indent="0">
              <a:buNone/>
              <a:defRPr sz="2200" b="1"/>
            </a:lvl4pPr>
            <a:lvl5pPr marL="2533418" indent="0">
              <a:buNone/>
              <a:defRPr sz="2200" b="1"/>
            </a:lvl5pPr>
            <a:lvl6pPr marL="3166778" indent="0">
              <a:buNone/>
              <a:defRPr sz="2200" b="1"/>
            </a:lvl6pPr>
            <a:lvl7pPr marL="3800135" indent="0">
              <a:buNone/>
              <a:defRPr sz="2200" b="1"/>
            </a:lvl7pPr>
            <a:lvl8pPr marL="4433498" indent="0">
              <a:buNone/>
              <a:defRPr sz="2200" b="1"/>
            </a:lvl8pPr>
            <a:lvl9pPr marL="5066853"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3305" indent="0">
              <a:buNone/>
              <a:defRPr sz="2800" b="1"/>
            </a:lvl2pPr>
            <a:lvl3pPr marL="1266686" indent="0">
              <a:buNone/>
              <a:defRPr sz="2500" b="1"/>
            </a:lvl3pPr>
            <a:lvl4pPr marL="1900056" indent="0">
              <a:buNone/>
              <a:defRPr sz="2200" b="1"/>
            </a:lvl4pPr>
            <a:lvl5pPr marL="2533418" indent="0">
              <a:buNone/>
              <a:defRPr sz="2200" b="1"/>
            </a:lvl5pPr>
            <a:lvl6pPr marL="3166778" indent="0">
              <a:buNone/>
              <a:defRPr sz="2200" b="1"/>
            </a:lvl6pPr>
            <a:lvl7pPr marL="3800135" indent="0">
              <a:buNone/>
              <a:defRPr sz="2200" b="1"/>
            </a:lvl7pPr>
            <a:lvl8pPr marL="4433498" indent="0">
              <a:buNone/>
              <a:defRPr sz="2200" b="1"/>
            </a:lvl8pPr>
            <a:lvl9pPr marL="506685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1/5/2023</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2375422843"/>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3942577036"/>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1/5/2023</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122845984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D5C3D3B4-3BAA-41A6-AB3D-2A8CF6256199}" type="datetime1">
              <a:rPr lang="en-ZA"/>
              <a:pPr>
                <a:defRPr/>
              </a:pPr>
              <a:t>2023/01/05</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46DA443-492A-4F2D-AF44-C9580C806AD3}" type="slidenum">
              <a:rPr lang="en-ZA"/>
              <a:pPr>
                <a:defRPr/>
              </a:pPr>
              <a:t>‹#›</a:t>
            </a:fld>
            <a:endParaRPr lang="en-ZA" dirty="0"/>
          </a:p>
        </p:txBody>
      </p:sp>
    </p:spTree>
    <p:extLst>
      <p:ext uri="{BB962C8B-B14F-4D97-AF65-F5344CB8AC3E}">
        <p14:creationId xmlns:p14="http://schemas.microsoft.com/office/powerpoint/2010/main" val="1654868679"/>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3305" indent="0">
              <a:buNone/>
              <a:defRPr sz="1700"/>
            </a:lvl2pPr>
            <a:lvl3pPr marL="1266686" indent="0">
              <a:buNone/>
              <a:defRPr sz="1400"/>
            </a:lvl3pPr>
            <a:lvl4pPr marL="1900056" indent="0">
              <a:buNone/>
              <a:defRPr sz="1300"/>
            </a:lvl4pPr>
            <a:lvl5pPr marL="2533418" indent="0">
              <a:buNone/>
              <a:defRPr sz="1300"/>
            </a:lvl5pPr>
            <a:lvl6pPr marL="3166778" indent="0">
              <a:buNone/>
              <a:defRPr sz="1300"/>
            </a:lvl6pPr>
            <a:lvl7pPr marL="3800135" indent="0">
              <a:buNone/>
              <a:defRPr sz="1300"/>
            </a:lvl7pPr>
            <a:lvl8pPr marL="4433498" indent="0">
              <a:buNone/>
              <a:defRPr sz="1300"/>
            </a:lvl8pPr>
            <a:lvl9pPr marL="5066853"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3325870507"/>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3305" indent="0">
              <a:buNone/>
              <a:defRPr sz="3900"/>
            </a:lvl2pPr>
            <a:lvl3pPr marL="1266686" indent="0">
              <a:buNone/>
              <a:defRPr sz="3400"/>
            </a:lvl3pPr>
            <a:lvl4pPr marL="1900056" indent="0">
              <a:buNone/>
              <a:defRPr sz="2800"/>
            </a:lvl4pPr>
            <a:lvl5pPr marL="2533418" indent="0">
              <a:buNone/>
              <a:defRPr sz="2800"/>
            </a:lvl5pPr>
            <a:lvl6pPr marL="3166778" indent="0">
              <a:buNone/>
              <a:defRPr sz="2800"/>
            </a:lvl6pPr>
            <a:lvl7pPr marL="3800135" indent="0">
              <a:buNone/>
              <a:defRPr sz="2800"/>
            </a:lvl7pPr>
            <a:lvl8pPr marL="4433498" indent="0">
              <a:buNone/>
              <a:defRPr sz="2800"/>
            </a:lvl8pPr>
            <a:lvl9pPr marL="5066853"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3305" indent="0">
              <a:buNone/>
              <a:defRPr sz="1700"/>
            </a:lvl2pPr>
            <a:lvl3pPr marL="1266686" indent="0">
              <a:buNone/>
              <a:defRPr sz="1400"/>
            </a:lvl3pPr>
            <a:lvl4pPr marL="1900056" indent="0">
              <a:buNone/>
              <a:defRPr sz="1300"/>
            </a:lvl4pPr>
            <a:lvl5pPr marL="2533418" indent="0">
              <a:buNone/>
              <a:defRPr sz="1300"/>
            </a:lvl5pPr>
            <a:lvl6pPr marL="3166778" indent="0">
              <a:buNone/>
              <a:defRPr sz="1300"/>
            </a:lvl6pPr>
            <a:lvl7pPr marL="3800135" indent="0">
              <a:buNone/>
              <a:defRPr sz="1300"/>
            </a:lvl7pPr>
            <a:lvl8pPr marL="4433498" indent="0">
              <a:buNone/>
              <a:defRPr sz="1300"/>
            </a:lvl8pPr>
            <a:lvl9pPr marL="5066853"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2540833581"/>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4286199567"/>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3875273725"/>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2687292"/>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70188"/>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70188"/>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70188"/>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70188"/>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70188"/>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70188"/>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70188"/>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70188"/>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51943598"/>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2409018818"/>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70"/>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4075" indent="0">
              <a:buNone/>
              <a:defRPr sz="2500"/>
            </a:lvl2pPr>
            <a:lvl3pPr marL="1268207" indent="0">
              <a:buNone/>
              <a:defRPr sz="2200"/>
            </a:lvl3pPr>
            <a:lvl4pPr marL="1902338" indent="0">
              <a:buNone/>
              <a:defRPr sz="2000"/>
            </a:lvl4pPr>
            <a:lvl5pPr marL="2536461" indent="0">
              <a:buNone/>
              <a:defRPr sz="2000"/>
            </a:lvl5pPr>
            <a:lvl6pPr marL="3170583" indent="0">
              <a:buNone/>
              <a:defRPr sz="2000"/>
            </a:lvl6pPr>
            <a:lvl7pPr marL="3804699" indent="0">
              <a:buNone/>
              <a:defRPr sz="2000"/>
            </a:lvl7pPr>
            <a:lvl8pPr marL="4438818" indent="0">
              <a:buNone/>
              <a:defRPr sz="2000"/>
            </a:lvl8pPr>
            <a:lvl9pPr marL="5072941"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1610962241"/>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1488054129"/>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4075" indent="0">
              <a:buNone/>
              <a:defRPr sz="2800" b="1"/>
            </a:lvl2pPr>
            <a:lvl3pPr marL="1268207" indent="0">
              <a:buNone/>
              <a:defRPr sz="2500" b="1"/>
            </a:lvl3pPr>
            <a:lvl4pPr marL="1902338" indent="0">
              <a:buNone/>
              <a:defRPr sz="2200" b="1"/>
            </a:lvl4pPr>
            <a:lvl5pPr marL="2536461" indent="0">
              <a:buNone/>
              <a:defRPr sz="2200" b="1"/>
            </a:lvl5pPr>
            <a:lvl6pPr marL="3170583" indent="0">
              <a:buNone/>
              <a:defRPr sz="2200" b="1"/>
            </a:lvl6pPr>
            <a:lvl7pPr marL="3804699" indent="0">
              <a:buNone/>
              <a:defRPr sz="2200" b="1"/>
            </a:lvl7pPr>
            <a:lvl8pPr marL="4438818" indent="0">
              <a:buNone/>
              <a:defRPr sz="2200" b="1"/>
            </a:lvl8pPr>
            <a:lvl9pPr marL="5072941"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4075" indent="0">
              <a:buNone/>
              <a:defRPr sz="2800" b="1"/>
            </a:lvl2pPr>
            <a:lvl3pPr marL="1268207" indent="0">
              <a:buNone/>
              <a:defRPr sz="2500" b="1"/>
            </a:lvl3pPr>
            <a:lvl4pPr marL="1902338" indent="0">
              <a:buNone/>
              <a:defRPr sz="2200" b="1"/>
            </a:lvl4pPr>
            <a:lvl5pPr marL="2536461" indent="0">
              <a:buNone/>
              <a:defRPr sz="2200" b="1"/>
            </a:lvl5pPr>
            <a:lvl6pPr marL="3170583" indent="0">
              <a:buNone/>
              <a:defRPr sz="2200" b="1"/>
            </a:lvl6pPr>
            <a:lvl7pPr marL="3804699" indent="0">
              <a:buNone/>
              <a:defRPr sz="2200" b="1"/>
            </a:lvl7pPr>
            <a:lvl8pPr marL="4438818" indent="0">
              <a:buNone/>
              <a:defRPr sz="2200" b="1"/>
            </a:lvl8pPr>
            <a:lvl9pPr marL="5072941"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1/5/2023</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103867231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7" y="166688"/>
            <a:ext cx="2093913"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AC9508BB-285D-401D-A773-3B091C0C51DF}" type="datetime1">
              <a:rPr lang="en-ZA"/>
              <a:pPr>
                <a:defRPr/>
              </a:pPr>
              <a:t>2023/01/05</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4C44C1E0-AA8E-4E47-B21B-EFA3D4FD7E8D}" type="slidenum">
              <a:rPr lang="en-ZA"/>
              <a:pPr>
                <a:defRPr/>
              </a:pPr>
              <a:t>‹#›</a:t>
            </a:fld>
            <a:endParaRPr lang="en-ZA" dirty="0"/>
          </a:p>
        </p:txBody>
      </p:sp>
    </p:spTree>
    <p:extLst>
      <p:ext uri="{BB962C8B-B14F-4D97-AF65-F5344CB8AC3E}">
        <p14:creationId xmlns:p14="http://schemas.microsoft.com/office/powerpoint/2010/main" val="2890879215"/>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3861333349"/>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1/5/2023</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2416944026"/>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4075" indent="0">
              <a:buNone/>
              <a:defRPr sz="1700"/>
            </a:lvl2pPr>
            <a:lvl3pPr marL="1268207" indent="0">
              <a:buNone/>
              <a:defRPr sz="1400"/>
            </a:lvl3pPr>
            <a:lvl4pPr marL="1902338" indent="0">
              <a:buNone/>
              <a:defRPr sz="1300"/>
            </a:lvl4pPr>
            <a:lvl5pPr marL="2536461" indent="0">
              <a:buNone/>
              <a:defRPr sz="1300"/>
            </a:lvl5pPr>
            <a:lvl6pPr marL="3170583" indent="0">
              <a:buNone/>
              <a:defRPr sz="1300"/>
            </a:lvl6pPr>
            <a:lvl7pPr marL="3804699" indent="0">
              <a:buNone/>
              <a:defRPr sz="1300"/>
            </a:lvl7pPr>
            <a:lvl8pPr marL="4438818" indent="0">
              <a:buNone/>
              <a:defRPr sz="1300"/>
            </a:lvl8pPr>
            <a:lvl9pPr marL="5072941"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2114419802"/>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4075" indent="0">
              <a:buNone/>
              <a:defRPr sz="3900"/>
            </a:lvl2pPr>
            <a:lvl3pPr marL="1268207" indent="0">
              <a:buNone/>
              <a:defRPr sz="3400"/>
            </a:lvl3pPr>
            <a:lvl4pPr marL="1902338" indent="0">
              <a:buNone/>
              <a:defRPr sz="2800"/>
            </a:lvl4pPr>
            <a:lvl5pPr marL="2536461" indent="0">
              <a:buNone/>
              <a:defRPr sz="2800"/>
            </a:lvl5pPr>
            <a:lvl6pPr marL="3170583" indent="0">
              <a:buNone/>
              <a:defRPr sz="2800"/>
            </a:lvl6pPr>
            <a:lvl7pPr marL="3804699" indent="0">
              <a:buNone/>
              <a:defRPr sz="2800"/>
            </a:lvl7pPr>
            <a:lvl8pPr marL="4438818" indent="0">
              <a:buNone/>
              <a:defRPr sz="2800"/>
            </a:lvl8pPr>
            <a:lvl9pPr marL="5072941"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4075" indent="0">
              <a:buNone/>
              <a:defRPr sz="1700"/>
            </a:lvl2pPr>
            <a:lvl3pPr marL="1268207" indent="0">
              <a:buNone/>
              <a:defRPr sz="1400"/>
            </a:lvl3pPr>
            <a:lvl4pPr marL="1902338" indent="0">
              <a:buNone/>
              <a:defRPr sz="1300"/>
            </a:lvl4pPr>
            <a:lvl5pPr marL="2536461" indent="0">
              <a:buNone/>
              <a:defRPr sz="1300"/>
            </a:lvl5pPr>
            <a:lvl6pPr marL="3170583" indent="0">
              <a:buNone/>
              <a:defRPr sz="1300"/>
            </a:lvl6pPr>
            <a:lvl7pPr marL="3804699" indent="0">
              <a:buNone/>
              <a:defRPr sz="1300"/>
            </a:lvl7pPr>
            <a:lvl8pPr marL="4438818" indent="0">
              <a:buNone/>
              <a:defRPr sz="1300"/>
            </a:lvl8pPr>
            <a:lvl9pPr marL="5072941"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3016300598"/>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1978355044"/>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1546259306"/>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2397311881"/>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cstate="print"/>
            <a:srcRect/>
            <a:stretch>
              <a:fillRect/>
            </a:stretch>
          </p:blipFill>
          <p:spPr bwMode="auto">
            <a:xfrm>
              <a:off x="4088" y="326"/>
              <a:ext cx="1352" cy="343"/>
            </a:xfrm>
            <a:prstGeom prst="rect">
              <a:avLst/>
            </a:prstGeom>
            <a:noFill/>
            <a:ln w="9525">
              <a:noFill/>
              <a:miter lim="800000"/>
              <a:headEnd/>
              <a:tailEnd/>
            </a:ln>
          </p:spPr>
        </p:pic>
        <p:sp>
          <p:nvSpPr>
            <p:cNvPr id="6" name="Rectangle 91"/>
            <p:cNvSpPr>
              <a:spLocks noChangeArrowheads="1"/>
            </p:cNvSpPr>
            <p:nvPr userDrawn="1"/>
          </p:nvSpPr>
          <p:spPr bwMode="auto">
            <a:xfrm>
              <a:off x="-3" y="0"/>
              <a:ext cx="5763" cy="4320"/>
            </a:xfrm>
            <a:prstGeom prst="rect">
              <a:avLst/>
            </a:prstGeom>
            <a:noFill/>
            <a:ln w="9525">
              <a:noFill/>
              <a:miter lim="800000"/>
              <a:headEnd/>
              <a:tailEnd/>
            </a:ln>
          </p:spPr>
          <p:txBody>
            <a:bodyPr wrap="none" anchor="ctr"/>
            <a:lstStyle/>
            <a:p>
              <a:pPr defTabSz="1271866"/>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cstate="print"/>
            <a:srcRect/>
            <a:stretch>
              <a:fillRect/>
            </a:stretch>
          </p:blipFill>
          <p:spPr bwMode="auto">
            <a:xfrm>
              <a:off x="-3" y="0"/>
              <a:ext cx="1150" cy="4320"/>
            </a:xfrm>
            <a:prstGeom prst="rect">
              <a:avLst/>
            </a:prstGeom>
            <a:noFill/>
            <a:ln w="9525">
              <a:noFill/>
              <a:miter lim="800000"/>
              <a:headEnd/>
              <a:tailEnd/>
            </a:ln>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71866"/>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w="9525">
              <a:noFill/>
              <a:round/>
              <a:headEnd/>
              <a:tailEnd/>
            </a:ln>
          </p:spPr>
          <p:txBody>
            <a:bodyPr/>
            <a:lstStyle/>
            <a:p>
              <a:pPr defTabSz="1271866"/>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p:spPr>
          <p:txBody>
            <a:bodyPr/>
            <a:lstStyle/>
            <a:p>
              <a:pPr defTabSz="1271866"/>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w="9525">
              <a:noFill/>
              <a:round/>
              <a:headEnd/>
              <a:tailEnd/>
            </a:ln>
          </p:spPr>
          <p:txBody>
            <a:bodyPr/>
            <a:lstStyle/>
            <a:p>
              <a:pPr defTabSz="1271866"/>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w="0">
              <a:noFill/>
              <a:round/>
              <a:headEnd/>
              <a:tailEnd/>
            </a:ln>
          </p:spPr>
          <p:txBody>
            <a:bodyPr/>
            <a:lstStyle/>
            <a:p>
              <a:pPr defTabSz="1271866"/>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w="9525">
              <a:noFill/>
              <a:miter lim="800000"/>
              <a:headEnd/>
              <a:tailEnd/>
            </a:ln>
          </p:spPr>
          <p:txBody>
            <a:bodyPr/>
            <a:lstStyle/>
            <a:p>
              <a:pPr defTabSz="1271866"/>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p:spPr>
          <p:txBody>
            <a:bodyPr/>
            <a:lstStyle/>
            <a:p>
              <a:pPr defTabSz="1271866"/>
              <a:endParaRPr lang="en-US" dirty="0">
                <a:solidFill>
                  <a:srgbClr val="003896"/>
                </a:solidFill>
                <a:latin typeface="Arial"/>
                <a:cs typeface="Arial"/>
              </a:endParaRPr>
            </a:p>
          </p:txBody>
        </p:sp>
      </p:grpSp>
      <p:sp>
        <p:nvSpPr>
          <p:cNvPr id="49" name="Text Box 153"/>
          <p:cNvSpPr txBox="1">
            <a:spLocks noChangeArrowheads="1"/>
          </p:cNvSpPr>
          <p:nvPr userDrawn="1"/>
        </p:nvSpPr>
        <p:spPr bwMode="auto">
          <a:xfrm>
            <a:off x="-51080" y="8614410"/>
            <a:ext cx="3227071" cy="1044901"/>
          </a:xfrm>
          <a:prstGeom prst="rect">
            <a:avLst/>
          </a:prstGeom>
          <a:noFill/>
          <a:ln w="9525">
            <a:noFill/>
            <a:miter lim="800000"/>
            <a:headEnd/>
            <a:tailEnd/>
          </a:ln>
        </p:spPr>
        <p:txBody>
          <a:bodyPr lIns="127184" tIns="63630" rIns="127184" bIns="63630">
            <a:spAutoFit/>
          </a:bodyPr>
          <a:lstStyle/>
          <a:p>
            <a:pPr defTabSz="1271866">
              <a:spcBef>
                <a:spcPct val="50000"/>
              </a:spcBef>
            </a:pPr>
            <a:r>
              <a:rPr lang="en-GB" sz="3400" b="1" dirty="0">
                <a:solidFill>
                  <a:srgbClr val="003896"/>
                </a:solidFill>
                <a:latin typeface="Arial"/>
                <a:cs typeface="Arial"/>
              </a:rPr>
              <a:t>2011 </a:t>
            </a:r>
          </a:p>
          <a:p>
            <a:pPr defTabSz="1271866">
              <a:spcBef>
                <a:spcPct val="50000"/>
              </a:spcBef>
            </a:pPr>
            <a:r>
              <a:rPr lang="en-GB" sz="1700" b="1" dirty="0">
                <a:solidFill>
                  <a:srgbClr val="003896"/>
                </a:solidFill>
                <a:latin typeface="Arial"/>
                <a:cs typeface="Arial"/>
              </a:rPr>
              <a:t>YEAR-END RESULTS</a:t>
            </a:r>
          </a:p>
        </p:txBody>
      </p:sp>
      <p:sp>
        <p:nvSpPr>
          <p:cNvPr id="3075" name="Rectangle 3"/>
          <p:cNvSpPr>
            <a:spLocks noGrp="1" noChangeArrowheads="1"/>
          </p:cNvSpPr>
          <p:nvPr>
            <p:ph type="ctrTitle"/>
          </p:nvPr>
        </p:nvSpPr>
        <p:spPr>
          <a:xfrm>
            <a:off x="4282760" y="4580650"/>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681622523"/>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2C07DBCE-650B-457A-B51F-D99C358D4D60}" type="slidenum">
              <a:rPr lang="en-ZA"/>
              <a:pPr>
                <a:defRPr/>
              </a:pPr>
              <a:t>‹#›</a:t>
            </a:fld>
            <a:endParaRPr lang="en-ZA" dirty="0"/>
          </a:p>
        </p:txBody>
      </p:sp>
    </p:spTree>
    <p:extLst>
      <p:ext uri="{BB962C8B-B14F-4D97-AF65-F5344CB8AC3E}">
        <p14:creationId xmlns:p14="http://schemas.microsoft.com/office/powerpoint/2010/main" val="3028591301"/>
      </p:ext>
    </p:extLst>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36"/>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5922" indent="0">
              <a:buNone/>
              <a:defRPr sz="2500"/>
            </a:lvl2pPr>
            <a:lvl3pPr marL="1271866" indent="0">
              <a:buNone/>
              <a:defRPr sz="2200"/>
            </a:lvl3pPr>
            <a:lvl4pPr marL="1907823" indent="0">
              <a:buNone/>
              <a:defRPr sz="2000"/>
            </a:lvl4pPr>
            <a:lvl5pPr marL="2543776" indent="0">
              <a:buNone/>
              <a:defRPr sz="2000"/>
            </a:lvl5pPr>
            <a:lvl6pPr marL="3179729" indent="0">
              <a:buNone/>
              <a:defRPr sz="2000"/>
            </a:lvl6pPr>
            <a:lvl7pPr marL="3815675" indent="0">
              <a:buNone/>
              <a:defRPr sz="2000"/>
            </a:lvl7pPr>
            <a:lvl8pPr marL="4451621" indent="0">
              <a:buNone/>
              <a:defRPr sz="2000"/>
            </a:lvl8pPr>
            <a:lvl9pPr marL="5087565" indent="0">
              <a:buNone/>
              <a:defRPr sz="2000"/>
            </a:lvl9pPr>
          </a:lstStyle>
          <a:p>
            <a:pPr lvl="0"/>
            <a:r>
              <a:rPr lang="en-US"/>
              <a:t>Click to edit Master text styles</a:t>
            </a:r>
          </a:p>
        </p:txBody>
      </p:sp>
      <p:sp>
        <p:nvSpPr>
          <p:cNvPr id="4" name="Rectangle 39"/>
          <p:cNvSpPr>
            <a:spLocks noGrp="1" noChangeArrowheads="1"/>
          </p:cNvSpPr>
          <p:nvPr>
            <p:ph type="sldNum" sz="quarter" idx="10"/>
          </p:nvPr>
        </p:nvSpPr>
        <p:spPr>
          <a:ln/>
        </p:spPr>
        <p:txBody>
          <a:bodyPr/>
          <a:lstStyle>
            <a:lvl1pPr>
              <a:defRPr/>
            </a:lvl1pPr>
          </a:lstStyle>
          <a:p>
            <a:pPr>
              <a:defRPr/>
            </a:pPr>
            <a:fld id="{B06F275F-09B1-466F-B01C-25C5A6132567}" type="slidenum">
              <a:rPr lang="en-ZA"/>
              <a:pPr>
                <a:defRPr/>
              </a:pPr>
              <a:t>‹#›</a:t>
            </a:fld>
            <a:endParaRPr lang="en-ZA" dirty="0"/>
          </a:p>
        </p:txBody>
      </p:sp>
    </p:spTree>
    <p:extLst>
      <p:ext uri="{BB962C8B-B14F-4D97-AF65-F5344CB8AC3E}">
        <p14:creationId xmlns:p14="http://schemas.microsoft.com/office/powerpoint/2010/main" val="100713462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86"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7"/>
          <p:cNvSpPr>
            <a:spLocks noGrp="1" noChangeArrowheads="1"/>
          </p:cNvSpPr>
          <p:nvPr>
            <p:ph type="dt" sz="half" idx="10"/>
          </p:nvPr>
        </p:nvSpPr>
        <p:spPr/>
        <p:txBody>
          <a:bodyPr/>
          <a:lstStyle>
            <a:lvl1pPr>
              <a:defRPr/>
            </a:lvl1pPr>
          </a:lstStyle>
          <a:p>
            <a:pPr>
              <a:defRPr/>
            </a:pPr>
            <a:fld id="{84D378B4-51EA-4767-A683-139FCB47BEE1}" type="datetime1">
              <a:rPr lang="en-ZA"/>
              <a:pPr>
                <a:defRPr/>
              </a:pPr>
              <a:t>2023/01/05</a:t>
            </a:fld>
            <a:endParaRPr lang="en-ZA" dirty="0"/>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0108DEA9-93DD-4B29-8EDC-2B96AACBAE3A}" type="slidenum">
              <a:rPr lang="en-ZA"/>
              <a:pPr>
                <a:defRPr/>
              </a:pPr>
              <a:t>‹#›</a:t>
            </a:fld>
            <a:endParaRPr lang="en-ZA" dirty="0"/>
          </a:p>
        </p:txBody>
      </p:sp>
    </p:spTree>
    <p:extLst>
      <p:ext uri="{BB962C8B-B14F-4D97-AF65-F5344CB8AC3E}">
        <p14:creationId xmlns:p14="http://schemas.microsoft.com/office/powerpoint/2010/main" val="2523865825"/>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69"/>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9"/>
          <p:cNvSpPr>
            <a:spLocks noGrp="1" noChangeArrowheads="1"/>
          </p:cNvSpPr>
          <p:nvPr>
            <p:ph type="sldNum" sz="quarter" idx="10"/>
          </p:nvPr>
        </p:nvSpPr>
        <p:spPr>
          <a:ln/>
        </p:spPr>
        <p:txBody>
          <a:bodyPr/>
          <a:lstStyle>
            <a:lvl1pPr>
              <a:defRPr/>
            </a:lvl1pPr>
          </a:lstStyle>
          <a:p>
            <a:pPr>
              <a:defRPr/>
            </a:pPr>
            <a:fld id="{4FE6ECE9-D8F0-4877-B709-351188492A7C}" type="slidenum">
              <a:rPr lang="en-ZA"/>
              <a:pPr>
                <a:defRPr/>
              </a:pPr>
              <a:t>‹#›</a:t>
            </a:fld>
            <a:endParaRPr lang="en-ZA" dirty="0"/>
          </a:p>
        </p:txBody>
      </p:sp>
    </p:spTree>
    <p:extLst>
      <p:ext uri="{BB962C8B-B14F-4D97-AF65-F5344CB8AC3E}">
        <p14:creationId xmlns:p14="http://schemas.microsoft.com/office/powerpoint/2010/main" val="2777482112"/>
      </p:ext>
    </p:extLst>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5922" indent="0">
              <a:buNone/>
              <a:defRPr sz="2800" b="1"/>
            </a:lvl2pPr>
            <a:lvl3pPr marL="1271866" indent="0">
              <a:buNone/>
              <a:defRPr sz="2500" b="1"/>
            </a:lvl3pPr>
            <a:lvl4pPr marL="1907823" indent="0">
              <a:buNone/>
              <a:defRPr sz="2200" b="1"/>
            </a:lvl4pPr>
            <a:lvl5pPr marL="2543776" indent="0">
              <a:buNone/>
              <a:defRPr sz="2200" b="1"/>
            </a:lvl5pPr>
            <a:lvl6pPr marL="3179729" indent="0">
              <a:buNone/>
              <a:defRPr sz="2200" b="1"/>
            </a:lvl6pPr>
            <a:lvl7pPr marL="3815675" indent="0">
              <a:buNone/>
              <a:defRPr sz="2200" b="1"/>
            </a:lvl7pPr>
            <a:lvl8pPr marL="4451621" indent="0">
              <a:buNone/>
              <a:defRPr sz="2200" b="1"/>
            </a:lvl8pPr>
            <a:lvl9pPr marL="5087565"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11" y="2149158"/>
            <a:ext cx="5658485" cy="895667"/>
          </a:xfrm>
        </p:spPr>
        <p:txBody>
          <a:bodyPr anchor="b"/>
          <a:lstStyle>
            <a:lvl1pPr marL="0" indent="0">
              <a:buNone/>
              <a:defRPr sz="3400" b="1"/>
            </a:lvl1pPr>
            <a:lvl2pPr marL="635922" indent="0">
              <a:buNone/>
              <a:defRPr sz="2800" b="1"/>
            </a:lvl2pPr>
            <a:lvl3pPr marL="1271866" indent="0">
              <a:buNone/>
              <a:defRPr sz="2500" b="1"/>
            </a:lvl3pPr>
            <a:lvl4pPr marL="1907823" indent="0">
              <a:buNone/>
              <a:defRPr sz="2200" b="1"/>
            </a:lvl4pPr>
            <a:lvl5pPr marL="2543776" indent="0">
              <a:buNone/>
              <a:defRPr sz="2200" b="1"/>
            </a:lvl5pPr>
            <a:lvl6pPr marL="3179729" indent="0">
              <a:buNone/>
              <a:defRPr sz="2200" b="1"/>
            </a:lvl6pPr>
            <a:lvl7pPr marL="3815675" indent="0">
              <a:buNone/>
              <a:defRPr sz="2200" b="1"/>
            </a:lvl7pPr>
            <a:lvl8pPr marL="4451621" indent="0">
              <a:buNone/>
              <a:defRPr sz="2200" b="1"/>
            </a:lvl8pPr>
            <a:lvl9pPr marL="5087565"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11"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9"/>
          <p:cNvSpPr>
            <a:spLocks noGrp="1" noChangeArrowheads="1"/>
          </p:cNvSpPr>
          <p:nvPr>
            <p:ph type="sldNum" sz="quarter" idx="10"/>
          </p:nvPr>
        </p:nvSpPr>
        <p:spPr>
          <a:ln/>
        </p:spPr>
        <p:txBody>
          <a:bodyPr/>
          <a:lstStyle>
            <a:lvl1pPr>
              <a:defRPr/>
            </a:lvl1pPr>
          </a:lstStyle>
          <a:p>
            <a:pPr>
              <a:defRPr/>
            </a:pPr>
            <a:fld id="{11379A92-9815-4237-A5AD-0EF7230AC74A}" type="slidenum">
              <a:rPr lang="en-ZA"/>
              <a:pPr>
                <a:defRPr/>
              </a:pPr>
              <a:t>‹#›</a:t>
            </a:fld>
            <a:endParaRPr lang="en-ZA" dirty="0"/>
          </a:p>
        </p:txBody>
      </p:sp>
    </p:spTree>
    <p:extLst>
      <p:ext uri="{BB962C8B-B14F-4D97-AF65-F5344CB8AC3E}">
        <p14:creationId xmlns:p14="http://schemas.microsoft.com/office/powerpoint/2010/main" val="2036182264"/>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9"/>
          <p:cNvSpPr>
            <a:spLocks noGrp="1" noChangeArrowheads="1"/>
          </p:cNvSpPr>
          <p:nvPr>
            <p:ph type="sldNum" sz="quarter" idx="10"/>
          </p:nvPr>
        </p:nvSpPr>
        <p:spPr>
          <a:ln/>
        </p:spPr>
        <p:txBody>
          <a:bodyPr/>
          <a:lstStyle>
            <a:lvl1pPr>
              <a:defRPr/>
            </a:lvl1pPr>
          </a:lstStyle>
          <a:p>
            <a:pPr>
              <a:defRPr/>
            </a:pPr>
            <a:fld id="{A5BCC3D9-DDEE-4F9A-A5DC-72F4DE9D055A}" type="slidenum">
              <a:rPr lang="en-ZA"/>
              <a:pPr>
                <a:defRPr/>
              </a:pPr>
              <a:t>‹#›</a:t>
            </a:fld>
            <a:endParaRPr lang="en-ZA" dirty="0"/>
          </a:p>
        </p:txBody>
      </p:sp>
    </p:spTree>
    <p:extLst>
      <p:ext uri="{BB962C8B-B14F-4D97-AF65-F5344CB8AC3E}">
        <p14:creationId xmlns:p14="http://schemas.microsoft.com/office/powerpoint/2010/main" val="777431637"/>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nvPr>
        </p:nvSpPr>
        <p:spPr>
          <a:ln/>
        </p:spPr>
        <p:txBody>
          <a:bodyPr/>
          <a:lstStyle>
            <a:lvl1pPr>
              <a:defRPr/>
            </a:lvl1pPr>
          </a:lstStyle>
          <a:p>
            <a:pPr>
              <a:defRPr/>
            </a:pPr>
            <a:fld id="{F16078A1-3F71-4197-BA2E-37ED0CF6760D}" type="slidenum">
              <a:rPr lang="en-ZA"/>
              <a:pPr>
                <a:defRPr/>
              </a:pPr>
              <a:t>‹#›</a:t>
            </a:fld>
            <a:endParaRPr lang="en-ZA" dirty="0"/>
          </a:p>
        </p:txBody>
      </p:sp>
    </p:spTree>
    <p:extLst>
      <p:ext uri="{BB962C8B-B14F-4D97-AF65-F5344CB8AC3E}">
        <p14:creationId xmlns:p14="http://schemas.microsoft.com/office/powerpoint/2010/main" val="3857820557"/>
      </p:ext>
    </p:extLst>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5922" indent="0">
              <a:buNone/>
              <a:defRPr sz="1700"/>
            </a:lvl2pPr>
            <a:lvl3pPr marL="1271866" indent="0">
              <a:buNone/>
              <a:defRPr sz="1400"/>
            </a:lvl3pPr>
            <a:lvl4pPr marL="1907823" indent="0">
              <a:buNone/>
              <a:defRPr sz="1300"/>
            </a:lvl4pPr>
            <a:lvl5pPr marL="2543776" indent="0">
              <a:buNone/>
              <a:defRPr sz="1300"/>
            </a:lvl5pPr>
            <a:lvl6pPr marL="3179729" indent="0">
              <a:buNone/>
              <a:defRPr sz="1300"/>
            </a:lvl6pPr>
            <a:lvl7pPr marL="3815675" indent="0">
              <a:buNone/>
              <a:defRPr sz="1300"/>
            </a:lvl7pPr>
            <a:lvl8pPr marL="4451621" indent="0">
              <a:buNone/>
              <a:defRPr sz="1300"/>
            </a:lvl8pPr>
            <a:lvl9pPr marL="5087565"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C85D883D-F3E9-4906-8C78-215CFBF80C73}" type="slidenum">
              <a:rPr lang="en-ZA"/>
              <a:pPr>
                <a:defRPr/>
              </a:pPr>
              <a:t>‹#›</a:t>
            </a:fld>
            <a:endParaRPr lang="en-ZA" dirty="0"/>
          </a:p>
        </p:txBody>
      </p:sp>
    </p:spTree>
    <p:extLst>
      <p:ext uri="{BB962C8B-B14F-4D97-AF65-F5344CB8AC3E}">
        <p14:creationId xmlns:p14="http://schemas.microsoft.com/office/powerpoint/2010/main" val="3011799591"/>
      </p:ext>
    </p:extLst>
  </p:cSld>
  <p:clrMapOvr>
    <a:masterClrMapping/>
  </p:clrMapOvr>
  <p:transition spd="slow"/>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5922" indent="0">
              <a:buNone/>
              <a:defRPr sz="3900"/>
            </a:lvl2pPr>
            <a:lvl3pPr marL="1271866" indent="0">
              <a:buNone/>
              <a:defRPr sz="3400"/>
            </a:lvl3pPr>
            <a:lvl4pPr marL="1907823" indent="0">
              <a:buNone/>
              <a:defRPr sz="2800"/>
            </a:lvl4pPr>
            <a:lvl5pPr marL="2543776" indent="0">
              <a:buNone/>
              <a:defRPr sz="2800"/>
            </a:lvl5pPr>
            <a:lvl6pPr marL="3179729" indent="0">
              <a:buNone/>
              <a:defRPr sz="2800"/>
            </a:lvl6pPr>
            <a:lvl7pPr marL="3815675" indent="0">
              <a:buNone/>
              <a:defRPr sz="2800"/>
            </a:lvl7pPr>
            <a:lvl8pPr marL="4451621" indent="0">
              <a:buNone/>
              <a:defRPr sz="2800"/>
            </a:lvl8pPr>
            <a:lvl9pPr marL="5087565"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5922" indent="0">
              <a:buNone/>
              <a:defRPr sz="1700"/>
            </a:lvl2pPr>
            <a:lvl3pPr marL="1271866" indent="0">
              <a:buNone/>
              <a:defRPr sz="1400"/>
            </a:lvl3pPr>
            <a:lvl4pPr marL="1907823" indent="0">
              <a:buNone/>
              <a:defRPr sz="1300"/>
            </a:lvl4pPr>
            <a:lvl5pPr marL="2543776" indent="0">
              <a:buNone/>
              <a:defRPr sz="1300"/>
            </a:lvl5pPr>
            <a:lvl6pPr marL="3179729" indent="0">
              <a:buNone/>
              <a:defRPr sz="1300"/>
            </a:lvl6pPr>
            <a:lvl7pPr marL="3815675" indent="0">
              <a:buNone/>
              <a:defRPr sz="1300"/>
            </a:lvl7pPr>
            <a:lvl8pPr marL="4451621" indent="0">
              <a:buNone/>
              <a:defRPr sz="1300"/>
            </a:lvl8pPr>
            <a:lvl9pPr marL="5087565"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B55AA9A4-069E-4903-94A7-0F030FE5F86C}" type="slidenum">
              <a:rPr lang="en-ZA"/>
              <a:pPr>
                <a:defRPr/>
              </a:pPr>
              <a:t>‹#›</a:t>
            </a:fld>
            <a:endParaRPr lang="en-ZA" dirty="0"/>
          </a:p>
        </p:txBody>
      </p:sp>
    </p:spTree>
    <p:extLst>
      <p:ext uri="{BB962C8B-B14F-4D97-AF65-F5344CB8AC3E}">
        <p14:creationId xmlns:p14="http://schemas.microsoft.com/office/powerpoint/2010/main" val="1182251585"/>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A0A4F8A2-A6F1-4A38-8DD8-C0BA00DB86FB}" type="slidenum">
              <a:rPr lang="en-ZA"/>
              <a:pPr>
                <a:defRPr/>
              </a:pPr>
              <a:t>‹#›</a:t>
            </a:fld>
            <a:endParaRPr lang="en-ZA" dirty="0"/>
          </a:p>
        </p:txBody>
      </p:sp>
    </p:spTree>
    <p:extLst>
      <p:ext uri="{BB962C8B-B14F-4D97-AF65-F5344CB8AC3E}">
        <p14:creationId xmlns:p14="http://schemas.microsoft.com/office/powerpoint/2010/main" val="169673915"/>
      </p:ext>
    </p:extLst>
  </p:cSld>
  <p:clrMapOvr>
    <a:masterClrMapping/>
  </p:clrMapOvr>
  <p:transition spd="slow"/>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69"/>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69"/>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5AAE949E-0356-4BDE-B81B-C2F5E3A8EAD9}" type="slidenum">
              <a:rPr lang="en-ZA"/>
              <a:pPr>
                <a:defRPr/>
              </a:pPr>
              <a:t>‹#›</a:t>
            </a:fld>
            <a:endParaRPr lang="en-ZA" dirty="0"/>
          </a:p>
        </p:txBody>
      </p:sp>
    </p:spTree>
    <p:extLst>
      <p:ext uri="{BB962C8B-B14F-4D97-AF65-F5344CB8AC3E}">
        <p14:creationId xmlns:p14="http://schemas.microsoft.com/office/powerpoint/2010/main" val="1259156806"/>
      </p:ext>
    </p:extLst>
  </p:cSld>
  <p:clrMapOvr>
    <a:masterClrMapping/>
  </p:clrMapOvr>
  <p:transition spd="slow"/>
</p:sldLayout>
</file>

<file path=ppt/slideLayouts/slideLayout1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quarter" idx="1"/>
          </p:nvPr>
        </p:nvSpPr>
        <p:spPr>
          <a:xfrm>
            <a:off x="611188" y="2011365"/>
            <a:ext cx="5758497"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583047" y="2011365"/>
            <a:ext cx="5758498"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11188" y="5649595"/>
            <a:ext cx="5758497"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5"/>
          <p:cNvSpPr>
            <a:spLocks noGrp="1"/>
          </p:cNvSpPr>
          <p:nvPr>
            <p:ph sz="quarter" idx="4"/>
          </p:nvPr>
        </p:nvSpPr>
        <p:spPr>
          <a:xfrm>
            <a:off x="6583047" y="5649595"/>
            <a:ext cx="5758498"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a:xfrm>
            <a:off x="11390390" y="102235"/>
            <a:ext cx="706755" cy="375603"/>
          </a:xfrm>
        </p:spPr>
        <p:txBody>
          <a:bodyPr/>
          <a:lstStyle>
            <a:lvl1pPr>
              <a:defRPr/>
            </a:lvl1pPr>
          </a:lstStyle>
          <a:p>
            <a:pPr>
              <a:defRPr/>
            </a:pPr>
            <a:fld id="{FD431864-3B78-4770-82ED-E90158AF726A}" type="slidenum">
              <a:rPr lang="en-ZA"/>
              <a:pPr>
                <a:defRPr/>
              </a:pPr>
              <a:t>‹#›</a:t>
            </a:fld>
            <a:endParaRPr lang="en-ZA" dirty="0"/>
          </a:p>
        </p:txBody>
      </p:sp>
    </p:spTree>
    <p:extLst>
      <p:ext uri="{BB962C8B-B14F-4D97-AF65-F5344CB8AC3E}">
        <p14:creationId xmlns:p14="http://schemas.microsoft.com/office/powerpoint/2010/main" val="6073941"/>
      </p:ext>
    </p:extLst>
  </p:cSld>
  <p:clrMapOvr>
    <a:masterClrMapping/>
  </p:clrMapOvr>
  <p:transition spd="slow"/>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201" y="2011369"/>
            <a:ext cx="11730355" cy="7063105"/>
          </a:xfrm>
        </p:spPr>
        <p:txBody>
          <a:bodyPr/>
          <a:lstStyle/>
          <a:p>
            <a:pPr lvl="0"/>
            <a:endParaRPr lang="en-ZA" noProof="0" dirty="0"/>
          </a:p>
        </p:txBody>
      </p:sp>
      <p:sp>
        <p:nvSpPr>
          <p:cNvPr id="4" name="Slide Number Placeholder 3"/>
          <p:cNvSpPr>
            <a:spLocks noGrp="1"/>
          </p:cNvSpPr>
          <p:nvPr>
            <p:ph type="sldNum" sz="quarter" idx="10"/>
          </p:nvPr>
        </p:nvSpPr>
        <p:spPr>
          <a:xfrm>
            <a:off x="11390390" y="102235"/>
            <a:ext cx="706755" cy="375603"/>
          </a:xfrm>
        </p:spPr>
        <p:txBody>
          <a:bodyPr/>
          <a:lstStyle>
            <a:lvl1pPr>
              <a:defRPr/>
            </a:lvl1pPr>
          </a:lstStyle>
          <a:p>
            <a:pPr>
              <a:defRPr/>
            </a:pPr>
            <a:fld id="{D9E21AF4-0811-408E-A570-6034E98075F1}" type="slidenum">
              <a:rPr lang="en-ZA"/>
              <a:pPr>
                <a:defRPr/>
              </a:pPr>
              <a:t>‹#›</a:t>
            </a:fld>
            <a:endParaRPr lang="en-ZA" dirty="0"/>
          </a:p>
        </p:txBody>
      </p:sp>
    </p:spTree>
    <p:extLst>
      <p:ext uri="{BB962C8B-B14F-4D97-AF65-F5344CB8AC3E}">
        <p14:creationId xmlns:p14="http://schemas.microsoft.com/office/powerpoint/2010/main" val="14102952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2011363"/>
            <a:ext cx="11730037" cy="7062787"/>
          </a:xfrm>
        </p:spPr>
        <p:txBody>
          <a:bodyPr/>
          <a:lstStyle/>
          <a:p>
            <a:pPr lvl="0"/>
            <a:endParaRPr lang="en-ZA" noProof="0" dirty="0"/>
          </a:p>
        </p:txBody>
      </p:sp>
      <p:sp>
        <p:nvSpPr>
          <p:cNvPr id="4" name="Rectangle 37"/>
          <p:cNvSpPr>
            <a:spLocks noGrp="1" noChangeArrowheads="1"/>
          </p:cNvSpPr>
          <p:nvPr>
            <p:ph type="dt" sz="half" idx="10"/>
          </p:nvPr>
        </p:nvSpPr>
        <p:spPr>
          <a:ln/>
        </p:spPr>
        <p:txBody>
          <a:bodyPr/>
          <a:lstStyle>
            <a:lvl1pPr>
              <a:defRPr/>
            </a:lvl1pPr>
          </a:lstStyle>
          <a:p>
            <a:pPr>
              <a:defRPr/>
            </a:pPr>
            <a:fld id="{03FF6EA2-44D9-45E7-ADAB-37940AD5C26E}" type="datetime1">
              <a:rPr lang="en-ZA"/>
              <a:pPr>
                <a:defRPr/>
              </a:pPr>
              <a:t>2023/01/05</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34EE4F03-D8E6-4E2C-B51F-CBA2C2DC107F}" type="slidenum">
              <a:rPr lang="en-ZA"/>
              <a:pPr>
                <a:defRPr/>
              </a:pPr>
              <a:t>‹#›</a:t>
            </a:fld>
            <a:endParaRPr lang="en-ZA" dirty="0"/>
          </a:p>
        </p:txBody>
      </p:sp>
    </p:spTree>
    <p:extLst>
      <p:ext uri="{BB962C8B-B14F-4D97-AF65-F5344CB8AC3E}">
        <p14:creationId xmlns:p14="http://schemas.microsoft.com/office/powerpoint/2010/main" val="1962789933"/>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half" idx="1"/>
          </p:nvPr>
        </p:nvSpPr>
        <p:spPr>
          <a:xfrm>
            <a:off x="611201" y="2011365"/>
            <a:ext cx="11730355"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11201" y="5649595"/>
            <a:ext cx="11730355"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a:xfrm>
            <a:off x="11390390" y="102235"/>
            <a:ext cx="706755" cy="375603"/>
          </a:xfrm>
        </p:spPr>
        <p:txBody>
          <a:bodyPr/>
          <a:lstStyle>
            <a:lvl1pPr>
              <a:defRPr/>
            </a:lvl1pPr>
          </a:lstStyle>
          <a:p>
            <a:pPr>
              <a:defRPr/>
            </a:pPr>
            <a:fld id="{B59B3B6E-17D3-4CD3-826C-413B66732258}" type="slidenum">
              <a:rPr lang="en-ZA"/>
              <a:pPr>
                <a:defRPr/>
              </a:pPr>
              <a:t>‹#›</a:t>
            </a:fld>
            <a:endParaRPr lang="en-ZA" dirty="0"/>
          </a:p>
        </p:txBody>
      </p:sp>
    </p:spTree>
    <p:extLst>
      <p:ext uri="{BB962C8B-B14F-4D97-AF65-F5344CB8AC3E}">
        <p14:creationId xmlns:p14="http://schemas.microsoft.com/office/powerpoint/2010/main" val="1165470531"/>
      </p:ext>
    </p:extLst>
  </p:cSld>
  <p:clrMapOvr>
    <a:masterClrMapping/>
  </p:clrMapOvr>
  <p:transition spd="slow"/>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cstate="print"/>
            <a:srcRect/>
            <a:stretch>
              <a:fillRect/>
            </a:stretch>
          </p:blipFill>
          <p:spPr bwMode="auto">
            <a:xfrm>
              <a:off x="4088" y="326"/>
              <a:ext cx="1352" cy="343"/>
            </a:xfrm>
            <a:prstGeom prst="rect">
              <a:avLst/>
            </a:prstGeom>
            <a:noFill/>
            <a:ln w="9525">
              <a:noFill/>
              <a:miter lim="800000"/>
              <a:headEnd/>
              <a:tailEnd/>
            </a:ln>
          </p:spPr>
        </p:pic>
        <p:sp>
          <p:nvSpPr>
            <p:cNvPr id="6" name="Rectangle 91"/>
            <p:cNvSpPr>
              <a:spLocks noChangeArrowheads="1"/>
            </p:cNvSpPr>
            <p:nvPr userDrawn="1"/>
          </p:nvSpPr>
          <p:spPr bwMode="auto">
            <a:xfrm>
              <a:off x="-3" y="0"/>
              <a:ext cx="5763" cy="4320"/>
            </a:xfrm>
            <a:prstGeom prst="rect">
              <a:avLst/>
            </a:prstGeom>
            <a:noFill/>
            <a:ln w="9525">
              <a:noFill/>
              <a:miter lim="800000"/>
              <a:headEnd/>
              <a:tailEnd/>
            </a:ln>
          </p:spPr>
          <p:txBody>
            <a:bodyPr wrap="none" anchor="ctr"/>
            <a:lstStyle/>
            <a:p>
              <a:pPr defTabSz="1273698"/>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cstate="print"/>
            <a:srcRect/>
            <a:stretch>
              <a:fillRect/>
            </a:stretch>
          </p:blipFill>
          <p:spPr bwMode="auto">
            <a:xfrm>
              <a:off x="-3" y="0"/>
              <a:ext cx="1150" cy="4320"/>
            </a:xfrm>
            <a:prstGeom prst="rect">
              <a:avLst/>
            </a:prstGeom>
            <a:noFill/>
            <a:ln w="9525">
              <a:noFill/>
              <a:miter lim="800000"/>
              <a:headEnd/>
              <a:tailEnd/>
            </a:ln>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73698"/>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w="9525">
              <a:noFill/>
              <a:round/>
              <a:headEnd/>
              <a:tailEnd/>
            </a:ln>
          </p:spPr>
          <p:txBody>
            <a:bodyPr/>
            <a:lstStyle/>
            <a:p>
              <a:pPr defTabSz="1273698"/>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p:spPr>
          <p:txBody>
            <a:bodyPr/>
            <a:lstStyle/>
            <a:p>
              <a:pPr defTabSz="1273698"/>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w="9525">
              <a:noFill/>
              <a:round/>
              <a:headEnd/>
              <a:tailEnd/>
            </a:ln>
          </p:spPr>
          <p:txBody>
            <a:bodyPr/>
            <a:lstStyle/>
            <a:p>
              <a:pPr defTabSz="1273698"/>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w="0">
              <a:noFill/>
              <a:round/>
              <a:headEnd/>
              <a:tailEnd/>
            </a:ln>
          </p:spPr>
          <p:txBody>
            <a:bodyPr/>
            <a:lstStyle/>
            <a:p>
              <a:pPr defTabSz="1273698"/>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w="9525">
              <a:noFill/>
              <a:miter lim="800000"/>
              <a:headEnd/>
              <a:tailEnd/>
            </a:ln>
          </p:spPr>
          <p:txBody>
            <a:bodyPr/>
            <a:lstStyle/>
            <a:p>
              <a:pPr defTabSz="1273698"/>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p:spPr>
          <p:txBody>
            <a:bodyPr/>
            <a:lstStyle/>
            <a:p>
              <a:pPr defTabSz="1273698"/>
              <a:endParaRPr lang="en-US" dirty="0">
                <a:solidFill>
                  <a:srgbClr val="003896"/>
                </a:solidFill>
                <a:latin typeface="Arial"/>
                <a:cs typeface="Arial"/>
              </a:endParaRPr>
            </a:p>
          </p:txBody>
        </p:sp>
      </p:grpSp>
      <p:sp>
        <p:nvSpPr>
          <p:cNvPr id="49" name="Text Box 153"/>
          <p:cNvSpPr txBox="1">
            <a:spLocks noChangeArrowheads="1"/>
          </p:cNvSpPr>
          <p:nvPr userDrawn="1"/>
        </p:nvSpPr>
        <p:spPr bwMode="auto">
          <a:xfrm>
            <a:off x="-51080" y="8614410"/>
            <a:ext cx="3227071" cy="1044901"/>
          </a:xfrm>
          <a:prstGeom prst="rect">
            <a:avLst/>
          </a:prstGeom>
          <a:noFill/>
          <a:ln w="9525">
            <a:noFill/>
            <a:miter lim="800000"/>
            <a:headEnd/>
            <a:tailEnd/>
          </a:ln>
        </p:spPr>
        <p:txBody>
          <a:bodyPr lIns="127369" tIns="63714" rIns="127369" bIns="63714">
            <a:spAutoFit/>
          </a:bodyPr>
          <a:lstStyle/>
          <a:p>
            <a:pPr defTabSz="1273698">
              <a:spcBef>
                <a:spcPct val="50000"/>
              </a:spcBef>
            </a:pPr>
            <a:r>
              <a:rPr lang="en-GB" sz="3400" b="1" dirty="0">
                <a:solidFill>
                  <a:srgbClr val="003896"/>
                </a:solidFill>
                <a:latin typeface="Arial"/>
                <a:cs typeface="Arial"/>
              </a:rPr>
              <a:t>2012 </a:t>
            </a:r>
          </a:p>
          <a:p>
            <a:pPr defTabSz="1273698">
              <a:spcBef>
                <a:spcPct val="50000"/>
              </a:spcBef>
            </a:pPr>
            <a:r>
              <a:rPr lang="en-GB" sz="1700" b="1" dirty="0">
                <a:solidFill>
                  <a:srgbClr val="003896"/>
                </a:solidFill>
                <a:latin typeface="Arial"/>
                <a:cs typeface="Arial"/>
              </a:rPr>
              <a:t>YEAR-END RESULTS</a:t>
            </a:r>
          </a:p>
        </p:txBody>
      </p:sp>
      <p:sp>
        <p:nvSpPr>
          <p:cNvPr id="3075" name="Rectangle 3"/>
          <p:cNvSpPr>
            <a:spLocks noGrp="1" noChangeArrowheads="1"/>
          </p:cNvSpPr>
          <p:nvPr>
            <p:ph type="ctrTitle"/>
          </p:nvPr>
        </p:nvSpPr>
        <p:spPr>
          <a:xfrm>
            <a:off x="4282760" y="458063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657460597"/>
      </p:ext>
    </p:extLst>
  </p:cSld>
  <p:clrMapOvr>
    <a:masterClrMapping/>
  </p:clrMapOvr>
  <p:transition spd="slow"/>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2C07DBCE-650B-457A-B51F-D99C358D4D60}" type="slidenum">
              <a:rPr lang="en-ZA"/>
              <a:pPr>
                <a:defRPr/>
              </a:pPr>
              <a:t>‹#›</a:t>
            </a:fld>
            <a:endParaRPr lang="en-ZA" dirty="0"/>
          </a:p>
        </p:txBody>
      </p:sp>
      <p:sp>
        <p:nvSpPr>
          <p:cNvPr id="5" name="Footer Placeholder 4"/>
          <p:cNvSpPr>
            <a:spLocks noGrp="1"/>
          </p:cNvSpPr>
          <p:nvPr>
            <p:ph type="ftr" sz="quarter" idx="11"/>
          </p:nvPr>
        </p:nvSpPr>
        <p:spPr/>
        <p:txBody>
          <a:bodyPr/>
          <a:lstStyle/>
          <a:p>
            <a:endParaRPr lang="en-ZA" dirty="0">
              <a:solidFill>
                <a:srgbClr val="003896">
                  <a:tint val="75000"/>
                </a:srgbClr>
              </a:solidFill>
            </a:endParaRPr>
          </a:p>
        </p:txBody>
      </p:sp>
    </p:spTree>
    <p:extLst>
      <p:ext uri="{BB962C8B-B14F-4D97-AF65-F5344CB8AC3E}">
        <p14:creationId xmlns:p14="http://schemas.microsoft.com/office/powerpoint/2010/main" val="2001835905"/>
      </p:ext>
    </p:extLst>
  </p:cSld>
  <p:clrMapOvr>
    <a:masterClrMapping/>
  </p:clrMapOvr>
  <p:transition spd="slow"/>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20"/>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6846" indent="0">
              <a:buNone/>
              <a:defRPr sz="2500"/>
            </a:lvl2pPr>
            <a:lvl3pPr marL="1273698" indent="0">
              <a:buNone/>
              <a:defRPr sz="2200"/>
            </a:lvl3pPr>
            <a:lvl4pPr marL="1910570" indent="0">
              <a:buNone/>
              <a:defRPr sz="2000"/>
            </a:lvl4pPr>
            <a:lvl5pPr marL="2547441" indent="0">
              <a:buNone/>
              <a:defRPr sz="2000"/>
            </a:lvl5pPr>
            <a:lvl6pPr marL="3184310" indent="0">
              <a:buNone/>
              <a:defRPr sz="2000"/>
            </a:lvl6pPr>
            <a:lvl7pPr marL="3821174" indent="0">
              <a:buNone/>
              <a:defRPr sz="2000"/>
            </a:lvl7pPr>
            <a:lvl8pPr marL="4458037" indent="0">
              <a:buNone/>
              <a:defRPr sz="2000"/>
            </a:lvl8pPr>
            <a:lvl9pPr marL="5094898" indent="0">
              <a:buNone/>
              <a:defRPr sz="2000"/>
            </a:lvl9pPr>
          </a:lstStyle>
          <a:p>
            <a:pPr lvl="0"/>
            <a:r>
              <a:rPr lang="en-US"/>
              <a:t>Click to edit Master text styles</a:t>
            </a:r>
          </a:p>
        </p:txBody>
      </p:sp>
      <p:sp>
        <p:nvSpPr>
          <p:cNvPr id="4" name="Rectangle 39"/>
          <p:cNvSpPr>
            <a:spLocks noGrp="1" noChangeArrowheads="1"/>
          </p:cNvSpPr>
          <p:nvPr>
            <p:ph type="sldNum" sz="quarter" idx="10"/>
          </p:nvPr>
        </p:nvSpPr>
        <p:spPr>
          <a:ln/>
        </p:spPr>
        <p:txBody>
          <a:bodyPr/>
          <a:lstStyle>
            <a:lvl1pPr>
              <a:defRPr/>
            </a:lvl1pPr>
          </a:lstStyle>
          <a:p>
            <a:pPr>
              <a:defRPr/>
            </a:pPr>
            <a:fld id="{B06F275F-09B1-466F-B01C-25C5A6132567}" type="slidenum">
              <a:rPr lang="en-ZA"/>
              <a:pPr>
                <a:defRPr/>
              </a:pPr>
              <a:t>‹#›</a:t>
            </a:fld>
            <a:endParaRPr lang="en-ZA" dirty="0"/>
          </a:p>
        </p:txBody>
      </p:sp>
    </p:spTree>
    <p:extLst>
      <p:ext uri="{BB962C8B-B14F-4D97-AF65-F5344CB8AC3E}">
        <p14:creationId xmlns:p14="http://schemas.microsoft.com/office/powerpoint/2010/main" val="954185357"/>
      </p:ext>
    </p:extLst>
  </p:cSld>
  <p:clrMapOvr>
    <a:masterClrMapping/>
  </p:clrMapOvr>
  <p:transition spd="slow"/>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69"/>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9"/>
          <p:cNvSpPr>
            <a:spLocks noGrp="1" noChangeArrowheads="1"/>
          </p:cNvSpPr>
          <p:nvPr>
            <p:ph type="sldNum" sz="quarter" idx="10"/>
          </p:nvPr>
        </p:nvSpPr>
        <p:spPr>
          <a:ln/>
        </p:spPr>
        <p:txBody>
          <a:bodyPr/>
          <a:lstStyle>
            <a:lvl1pPr>
              <a:defRPr/>
            </a:lvl1pPr>
          </a:lstStyle>
          <a:p>
            <a:pPr>
              <a:defRPr/>
            </a:pPr>
            <a:fld id="{4FE6ECE9-D8F0-4877-B709-351188492A7C}" type="slidenum">
              <a:rPr lang="en-ZA"/>
              <a:pPr>
                <a:defRPr/>
              </a:pPr>
              <a:t>‹#›</a:t>
            </a:fld>
            <a:endParaRPr lang="en-ZA" dirty="0"/>
          </a:p>
        </p:txBody>
      </p:sp>
    </p:spTree>
    <p:extLst>
      <p:ext uri="{BB962C8B-B14F-4D97-AF65-F5344CB8AC3E}">
        <p14:creationId xmlns:p14="http://schemas.microsoft.com/office/powerpoint/2010/main" val="466528839"/>
      </p:ext>
    </p:extLst>
  </p:cSld>
  <p:clrMapOvr>
    <a:masterClrMapping/>
  </p:clrMapOvr>
  <p:transition spd="slow"/>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6846" indent="0">
              <a:buNone/>
              <a:defRPr sz="2800" b="1"/>
            </a:lvl2pPr>
            <a:lvl3pPr marL="1273698" indent="0">
              <a:buNone/>
              <a:defRPr sz="2500" b="1"/>
            </a:lvl3pPr>
            <a:lvl4pPr marL="1910570" indent="0">
              <a:buNone/>
              <a:defRPr sz="2200" b="1"/>
            </a:lvl4pPr>
            <a:lvl5pPr marL="2547441" indent="0">
              <a:buNone/>
              <a:defRPr sz="2200" b="1"/>
            </a:lvl5pPr>
            <a:lvl6pPr marL="3184310" indent="0">
              <a:buNone/>
              <a:defRPr sz="2200" b="1"/>
            </a:lvl6pPr>
            <a:lvl7pPr marL="3821174" indent="0">
              <a:buNone/>
              <a:defRPr sz="2200" b="1"/>
            </a:lvl7pPr>
            <a:lvl8pPr marL="4458037" indent="0">
              <a:buNone/>
              <a:defRPr sz="2200" b="1"/>
            </a:lvl8pPr>
            <a:lvl9pPr marL="5094898"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095" y="2149158"/>
            <a:ext cx="5658485" cy="895667"/>
          </a:xfrm>
        </p:spPr>
        <p:txBody>
          <a:bodyPr anchor="b"/>
          <a:lstStyle>
            <a:lvl1pPr marL="0" indent="0">
              <a:buNone/>
              <a:defRPr sz="3400" b="1"/>
            </a:lvl1pPr>
            <a:lvl2pPr marL="636846" indent="0">
              <a:buNone/>
              <a:defRPr sz="2800" b="1"/>
            </a:lvl2pPr>
            <a:lvl3pPr marL="1273698" indent="0">
              <a:buNone/>
              <a:defRPr sz="2500" b="1"/>
            </a:lvl3pPr>
            <a:lvl4pPr marL="1910570" indent="0">
              <a:buNone/>
              <a:defRPr sz="2200" b="1"/>
            </a:lvl4pPr>
            <a:lvl5pPr marL="2547441" indent="0">
              <a:buNone/>
              <a:defRPr sz="2200" b="1"/>
            </a:lvl5pPr>
            <a:lvl6pPr marL="3184310" indent="0">
              <a:buNone/>
              <a:defRPr sz="2200" b="1"/>
            </a:lvl6pPr>
            <a:lvl7pPr marL="3821174" indent="0">
              <a:buNone/>
              <a:defRPr sz="2200" b="1"/>
            </a:lvl7pPr>
            <a:lvl8pPr marL="4458037" indent="0">
              <a:buNone/>
              <a:defRPr sz="2200" b="1"/>
            </a:lvl8pPr>
            <a:lvl9pPr marL="509489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095"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9"/>
          <p:cNvSpPr>
            <a:spLocks noGrp="1" noChangeArrowheads="1"/>
          </p:cNvSpPr>
          <p:nvPr>
            <p:ph type="sldNum" sz="quarter" idx="10"/>
          </p:nvPr>
        </p:nvSpPr>
        <p:spPr>
          <a:ln/>
        </p:spPr>
        <p:txBody>
          <a:bodyPr/>
          <a:lstStyle>
            <a:lvl1pPr>
              <a:defRPr/>
            </a:lvl1pPr>
          </a:lstStyle>
          <a:p>
            <a:pPr>
              <a:defRPr/>
            </a:pPr>
            <a:fld id="{11379A92-9815-4237-A5AD-0EF7230AC74A}" type="slidenum">
              <a:rPr lang="en-ZA"/>
              <a:pPr>
                <a:defRPr/>
              </a:pPr>
              <a:t>‹#›</a:t>
            </a:fld>
            <a:endParaRPr lang="en-ZA" dirty="0"/>
          </a:p>
        </p:txBody>
      </p:sp>
    </p:spTree>
    <p:extLst>
      <p:ext uri="{BB962C8B-B14F-4D97-AF65-F5344CB8AC3E}">
        <p14:creationId xmlns:p14="http://schemas.microsoft.com/office/powerpoint/2010/main" val="1023483993"/>
      </p:ext>
    </p:extLst>
  </p:cSld>
  <p:clrMapOvr>
    <a:masterClrMapping/>
  </p:clrMapOvr>
  <p:transition spd="slow"/>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9"/>
          <p:cNvSpPr>
            <a:spLocks noGrp="1" noChangeArrowheads="1"/>
          </p:cNvSpPr>
          <p:nvPr>
            <p:ph type="sldNum" sz="quarter" idx="10"/>
          </p:nvPr>
        </p:nvSpPr>
        <p:spPr>
          <a:ln/>
        </p:spPr>
        <p:txBody>
          <a:bodyPr/>
          <a:lstStyle>
            <a:lvl1pPr>
              <a:defRPr/>
            </a:lvl1pPr>
          </a:lstStyle>
          <a:p>
            <a:pPr>
              <a:defRPr/>
            </a:pPr>
            <a:fld id="{A5BCC3D9-DDEE-4F9A-A5DC-72F4DE9D055A}" type="slidenum">
              <a:rPr lang="en-ZA"/>
              <a:pPr>
                <a:defRPr/>
              </a:pPr>
              <a:t>‹#›</a:t>
            </a:fld>
            <a:endParaRPr lang="en-ZA" dirty="0"/>
          </a:p>
        </p:txBody>
      </p:sp>
    </p:spTree>
    <p:extLst>
      <p:ext uri="{BB962C8B-B14F-4D97-AF65-F5344CB8AC3E}">
        <p14:creationId xmlns:p14="http://schemas.microsoft.com/office/powerpoint/2010/main" val="2253132244"/>
      </p:ext>
    </p:extLst>
  </p:cSld>
  <p:clrMapOvr>
    <a:masterClrMapping/>
  </p:clrMapOvr>
  <p:transition spd="slow"/>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nvPr>
        </p:nvSpPr>
        <p:spPr>
          <a:ln/>
        </p:spPr>
        <p:txBody>
          <a:bodyPr/>
          <a:lstStyle>
            <a:lvl1pPr>
              <a:defRPr/>
            </a:lvl1pPr>
          </a:lstStyle>
          <a:p>
            <a:pPr>
              <a:defRPr/>
            </a:pPr>
            <a:fld id="{F16078A1-3F71-4197-BA2E-37ED0CF6760D}" type="slidenum">
              <a:rPr lang="en-ZA"/>
              <a:pPr>
                <a:defRPr/>
              </a:pPr>
              <a:t>‹#›</a:t>
            </a:fld>
            <a:endParaRPr lang="en-ZA" dirty="0"/>
          </a:p>
        </p:txBody>
      </p:sp>
    </p:spTree>
    <p:extLst>
      <p:ext uri="{BB962C8B-B14F-4D97-AF65-F5344CB8AC3E}">
        <p14:creationId xmlns:p14="http://schemas.microsoft.com/office/powerpoint/2010/main" val="279207582"/>
      </p:ext>
    </p:extLst>
  </p:cSld>
  <p:clrMapOvr>
    <a:masterClrMapping/>
  </p:clrMapOvr>
  <p:transition spd="slow"/>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6846" indent="0">
              <a:buNone/>
              <a:defRPr sz="1700"/>
            </a:lvl2pPr>
            <a:lvl3pPr marL="1273698" indent="0">
              <a:buNone/>
              <a:defRPr sz="1400"/>
            </a:lvl3pPr>
            <a:lvl4pPr marL="1910570" indent="0">
              <a:buNone/>
              <a:defRPr sz="1300"/>
            </a:lvl4pPr>
            <a:lvl5pPr marL="2547441" indent="0">
              <a:buNone/>
              <a:defRPr sz="1300"/>
            </a:lvl5pPr>
            <a:lvl6pPr marL="3184310" indent="0">
              <a:buNone/>
              <a:defRPr sz="1300"/>
            </a:lvl6pPr>
            <a:lvl7pPr marL="3821174" indent="0">
              <a:buNone/>
              <a:defRPr sz="1300"/>
            </a:lvl7pPr>
            <a:lvl8pPr marL="4458037" indent="0">
              <a:buNone/>
              <a:defRPr sz="1300"/>
            </a:lvl8pPr>
            <a:lvl9pPr marL="5094898"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C85D883D-F3E9-4906-8C78-215CFBF80C73}" type="slidenum">
              <a:rPr lang="en-ZA"/>
              <a:pPr>
                <a:defRPr/>
              </a:pPr>
              <a:t>‹#›</a:t>
            </a:fld>
            <a:endParaRPr lang="en-ZA" dirty="0"/>
          </a:p>
        </p:txBody>
      </p:sp>
    </p:spTree>
    <p:extLst>
      <p:ext uri="{BB962C8B-B14F-4D97-AF65-F5344CB8AC3E}">
        <p14:creationId xmlns:p14="http://schemas.microsoft.com/office/powerpoint/2010/main" val="3946456124"/>
      </p:ext>
    </p:extLst>
  </p:cSld>
  <p:clrMapOvr>
    <a:masterClrMapping/>
  </p:clrMapOvr>
  <p:transition spd="slow"/>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6846" indent="0">
              <a:buNone/>
              <a:defRPr sz="3900"/>
            </a:lvl2pPr>
            <a:lvl3pPr marL="1273698" indent="0">
              <a:buNone/>
              <a:defRPr sz="3400"/>
            </a:lvl3pPr>
            <a:lvl4pPr marL="1910570" indent="0">
              <a:buNone/>
              <a:defRPr sz="2800"/>
            </a:lvl4pPr>
            <a:lvl5pPr marL="2547441" indent="0">
              <a:buNone/>
              <a:defRPr sz="2800"/>
            </a:lvl5pPr>
            <a:lvl6pPr marL="3184310" indent="0">
              <a:buNone/>
              <a:defRPr sz="2800"/>
            </a:lvl6pPr>
            <a:lvl7pPr marL="3821174" indent="0">
              <a:buNone/>
              <a:defRPr sz="2800"/>
            </a:lvl7pPr>
            <a:lvl8pPr marL="4458037" indent="0">
              <a:buNone/>
              <a:defRPr sz="2800"/>
            </a:lvl8pPr>
            <a:lvl9pPr marL="5094898"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6846" indent="0">
              <a:buNone/>
              <a:defRPr sz="1700"/>
            </a:lvl2pPr>
            <a:lvl3pPr marL="1273698" indent="0">
              <a:buNone/>
              <a:defRPr sz="1400"/>
            </a:lvl3pPr>
            <a:lvl4pPr marL="1910570" indent="0">
              <a:buNone/>
              <a:defRPr sz="1300"/>
            </a:lvl4pPr>
            <a:lvl5pPr marL="2547441" indent="0">
              <a:buNone/>
              <a:defRPr sz="1300"/>
            </a:lvl5pPr>
            <a:lvl6pPr marL="3184310" indent="0">
              <a:buNone/>
              <a:defRPr sz="1300"/>
            </a:lvl6pPr>
            <a:lvl7pPr marL="3821174" indent="0">
              <a:buNone/>
              <a:defRPr sz="1300"/>
            </a:lvl7pPr>
            <a:lvl8pPr marL="4458037" indent="0">
              <a:buNone/>
              <a:defRPr sz="1300"/>
            </a:lvl8pPr>
            <a:lvl9pPr marL="5094898"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B55AA9A4-069E-4903-94A7-0F030FE5F86C}" type="slidenum">
              <a:rPr lang="en-ZA"/>
              <a:pPr>
                <a:defRPr/>
              </a:pPr>
              <a:t>‹#›</a:t>
            </a:fld>
            <a:endParaRPr lang="en-ZA" dirty="0"/>
          </a:p>
        </p:txBody>
      </p:sp>
    </p:spTree>
    <p:extLst>
      <p:ext uri="{BB962C8B-B14F-4D97-AF65-F5344CB8AC3E}">
        <p14:creationId xmlns:p14="http://schemas.microsoft.com/office/powerpoint/2010/main" val="64051411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38BB12B7-2CDA-4DD7-BBE4-9D193E1912BE}" type="datetime1">
              <a:rPr lang="en-ZA"/>
              <a:pPr>
                <a:defRPr/>
              </a:pPr>
              <a:t>2023/01/05</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GB"/>
          </a:p>
        </p:txBody>
      </p:sp>
      <p:sp>
        <p:nvSpPr>
          <p:cNvPr id="4" name="Rectangle 39"/>
          <p:cNvSpPr>
            <a:spLocks noGrp="1" noChangeArrowheads="1"/>
          </p:cNvSpPr>
          <p:nvPr>
            <p:ph type="sldNum" sz="quarter" idx="12"/>
          </p:nvPr>
        </p:nvSpPr>
        <p:spPr>
          <a:ln/>
        </p:spPr>
        <p:txBody>
          <a:bodyPr/>
          <a:lstStyle>
            <a:lvl1pPr>
              <a:defRPr/>
            </a:lvl1pPr>
          </a:lstStyle>
          <a:p>
            <a:pPr>
              <a:defRPr/>
            </a:pPr>
            <a:fld id="{9B2DE8DE-722E-466F-82CC-4375C6B84C6E}" type="slidenum">
              <a:rPr lang="en-ZA"/>
              <a:pPr>
                <a:defRPr/>
              </a:pPr>
              <a:t>‹#›</a:t>
            </a:fld>
            <a:endParaRPr lang="en-ZA" dirty="0"/>
          </a:p>
        </p:txBody>
      </p:sp>
    </p:spTree>
    <p:extLst>
      <p:ext uri="{BB962C8B-B14F-4D97-AF65-F5344CB8AC3E}">
        <p14:creationId xmlns:p14="http://schemas.microsoft.com/office/powerpoint/2010/main" val="4276850526"/>
      </p:ext>
    </p:extLst>
  </p:cSld>
  <p:clrMapOvr>
    <a:masterClrMapping/>
  </p:clrMapOvr>
  <p:transition spd="slow"/>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A0A4F8A2-A6F1-4A38-8DD8-C0BA00DB86FB}" type="slidenum">
              <a:rPr lang="en-ZA"/>
              <a:pPr>
                <a:defRPr/>
              </a:pPr>
              <a:t>‹#›</a:t>
            </a:fld>
            <a:endParaRPr lang="en-ZA" dirty="0"/>
          </a:p>
        </p:txBody>
      </p:sp>
    </p:spTree>
    <p:extLst>
      <p:ext uri="{BB962C8B-B14F-4D97-AF65-F5344CB8AC3E}">
        <p14:creationId xmlns:p14="http://schemas.microsoft.com/office/powerpoint/2010/main" val="885558514"/>
      </p:ext>
    </p:extLst>
  </p:cSld>
  <p:clrMapOvr>
    <a:masterClrMapping/>
  </p:clrMapOvr>
  <p:transition spd="slow"/>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69"/>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69"/>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5AAE949E-0356-4BDE-B81B-C2F5E3A8EAD9}" type="slidenum">
              <a:rPr lang="en-ZA"/>
              <a:pPr>
                <a:defRPr/>
              </a:pPr>
              <a:t>‹#›</a:t>
            </a:fld>
            <a:endParaRPr lang="en-ZA" dirty="0"/>
          </a:p>
        </p:txBody>
      </p:sp>
    </p:spTree>
    <p:extLst>
      <p:ext uri="{BB962C8B-B14F-4D97-AF65-F5344CB8AC3E}">
        <p14:creationId xmlns:p14="http://schemas.microsoft.com/office/powerpoint/2010/main" val="2792181336"/>
      </p:ext>
    </p:extLst>
  </p:cSld>
  <p:clrMapOvr>
    <a:masterClrMapping/>
  </p:clrMapOvr>
  <p:transition spd="slow"/>
</p:sldLayout>
</file>

<file path=ppt/slideLayouts/slideLayout1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quarter" idx="1"/>
          </p:nvPr>
        </p:nvSpPr>
        <p:spPr>
          <a:xfrm>
            <a:off x="611188" y="2011365"/>
            <a:ext cx="5758497"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583047" y="2011365"/>
            <a:ext cx="5758498"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11188" y="5649595"/>
            <a:ext cx="5758497"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5"/>
          <p:cNvSpPr>
            <a:spLocks noGrp="1"/>
          </p:cNvSpPr>
          <p:nvPr>
            <p:ph sz="quarter" idx="4"/>
          </p:nvPr>
        </p:nvSpPr>
        <p:spPr>
          <a:xfrm>
            <a:off x="6583047" y="5649595"/>
            <a:ext cx="5758498"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a:xfrm>
            <a:off x="11390373" y="102235"/>
            <a:ext cx="706755" cy="375603"/>
          </a:xfrm>
        </p:spPr>
        <p:txBody>
          <a:bodyPr/>
          <a:lstStyle>
            <a:lvl1pPr>
              <a:defRPr/>
            </a:lvl1pPr>
          </a:lstStyle>
          <a:p>
            <a:pPr>
              <a:defRPr/>
            </a:pPr>
            <a:fld id="{FD431864-3B78-4770-82ED-E90158AF726A}" type="slidenum">
              <a:rPr lang="en-ZA"/>
              <a:pPr>
                <a:defRPr/>
              </a:pPr>
              <a:t>‹#›</a:t>
            </a:fld>
            <a:endParaRPr lang="en-ZA" dirty="0"/>
          </a:p>
        </p:txBody>
      </p:sp>
    </p:spTree>
    <p:extLst>
      <p:ext uri="{BB962C8B-B14F-4D97-AF65-F5344CB8AC3E}">
        <p14:creationId xmlns:p14="http://schemas.microsoft.com/office/powerpoint/2010/main" val="3637872149"/>
      </p:ext>
    </p:extLst>
  </p:cSld>
  <p:clrMapOvr>
    <a:masterClrMapping/>
  </p:clrMapOvr>
  <p:transition spd="slow"/>
</p:sldLayout>
</file>

<file path=ppt/slideLayouts/slideLayout1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201" y="2011369"/>
            <a:ext cx="11730355" cy="7063105"/>
          </a:xfrm>
        </p:spPr>
        <p:txBody>
          <a:bodyPr/>
          <a:lstStyle/>
          <a:p>
            <a:pPr lvl="0"/>
            <a:endParaRPr lang="en-ZA" noProof="0" dirty="0"/>
          </a:p>
        </p:txBody>
      </p:sp>
      <p:sp>
        <p:nvSpPr>
          <p:cNvPr id="4" name="Slide Number Placeholder 3"/>
          <p:cNvSpPr>
            <a:spLocks noGrp="1"/>
          </p:cNvSpPr>
          <p:nvPr>
            <p:ph type="sldNum" sz="quarter" idx="10"/>
          </p:nvPr>
        </p:nvSpPr>
        <p:spPr>
          <a:xfrm>
            <a:off x="11390373" y="102235"/>
            <a:ext cx="706755" cy="375603"/>
          </a:xfrm>
        </p:spPr>
        <p:txBody>
          <a:bodyPr/>
          <a:lstStyle>
            <a:lvl1pPr>
              <a:defRPr/>
            </a:lvl1pPr>
          </a:lstStyle>
          <a:p>
            <a:pPr>
              <a:defRPr/>
            </a:pPr>
            <a:fld id="{D9E21AF4-0811-408E-A570-6034E98075F1}" type="slidenum">
              <a:rPr lang="en-ZA"/>
              <a:pPr>
                <a:defRPr/>
              </a:pPr>
              <a:t>‹#›</a:t>
            </a:fld>
            <a:endParaRPr lang="en-ZA" dirty="0"/>
          </a:p>
        </p:txBody>
      </p:sp>
    </p:spTree>
    <p:extLst>
      <p:ext uri="{BB962C8B-B14F-4D97-AF65-F5344CB8AC3E}">
        <p14:creationId xmlns:p14="http://schemas.microsoft.com/office/powerpoint/2010/main" val="4010421015"/>
      </p:ext>
    </p:extLst>
  </p:cSld>
  <p:clrMapOvr>
    <a:masterClrMapping/>
  </p:clrMapOvr>
  <p:transition spd="slow"/>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half" idx="1"/>
          </p:nvPr>
        </p:nvSpPr>
        <p:spPr>
          <a:xfrm>
            <a:off x="611201" y="2011365"/>
            <a:ext cx="11730355"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11201" y="5649595"/>
            <a:ext cx="11730355"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a:xfrm>
            <a:off x="11390373" y="102235"/>
            <a:ext cx="706755" cy="375603"/>
          </a:xfrm>
        </p:spPr>
        <p:txBody>
          <a:bodyPr/>
          <a:lstStyle>
            <a:lvl1pPr>
              <a:defRPr/>
            </a:lvl1pPr>
          </a:lstStyle>
          <a:p>
            <a:pPr>
              <a:defRPr/>
            </a:pPr>
            <a:fld id="{B59B3B6E-17D3-4CD3-826C-413B66732258}" type="slidenum">
              <a:rPr lang="en-ZA"/>
              <a:pPr>
                <a:defRPr/>
              </a:pPr>
              <a:t>‹#›</a:t>
            </a:fld>
            <a:endParaRPr lang="en-ZA" dirty="0"/>
          </a:p>
        </p:txBody>
      </p:sp>
    </p:spTree>
    <p:extLst>
      <p:ext uri="{BB962C8B-B14F-4D97-AF65-F5344CB8AC3E}">
        <p14:creationId xmlns:p14="http://schemas.microsoft.com/office/powerpoint/2010/main" val="3518149286"/>
      </p:ext>
    </p:extLst>
  </p:cSld>
  <p:clrMapOvr>
    <a:masterClrMapping/>
  </p:clrMapOvr>
  <p:transition spd="slow"/>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cstate="print"/>
            <a:srcRect/>
            <a:stretch>
              <a:fillRect/>
            </a:stretch>
          </p:blipFill>
          <p:spPr bwMode="auto">
            <a:xfrm>
              <a:off x="4088" y="326"/>
              <a:ext cx="1352" cy="343"/>
            </a:xfrm>
            <a:prstGeom prst="rect">
              <a:avLst/>
            </a:prstGeom>
            <a:noFill/>
            <a:ln w="9525">
              <a:noFill/>
              <a:miter lim="800000"/>
              <a:headEnd/>
              <a:tailEnd/>
            </a:ln>
          </p:spPr>
        </p:pic>
        <p:sp>
          <p:nvSpPr>
            <p:cNvPr id="6" name="Rectangle 91"/>
            <p:cNvSpPr>
              <a:spLocks noChangeArrowheads="1"/>
            </p:cNvSpPr>
            <p:nvPr userDrawn="1"/>
          </p:nvSpPr>
          <p:spPr bwMode="auto">
            <a:xfrm>
              <a:off x="-3" y="0"/>
              <a:ext cx="5763" cy="4320"/>
            </a:xfrm>
            <a:prstGeom prst="rect">
              <a:avLst/>
            </a:prstGeom>
            <a:noFill/>
            <a:ln w="9525">
              <a:noFill/>
              <a:miter lim="800000"/>
              <a:headEnd/>
              <a:tailEnd/>
            </a:ln>
          </p:spPr>
          <p:txBody>
            <a:bodyPr wrap="none" anchor="ctr"/>
            <a:lstStyle/>
            <a:p>
              <a:pPr defTabSz="1275695"/>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cstate="print"/>
            <a:srcRect/>
            <a:stretch>
              <a:fillRect/>
            </a:stretch>
          </p:blipFill>
          <p:spPr bwMode="auto">
            <a:xfrm>
              <a:off x="-3" y="0"/>
              <a:ext cx="1150" cy="4320"/>
            </a:xfrm>
            <a:prstGeom prst="rect">
              <a:avLst/>
            </a:prstGeom>
            <a:noFill/>
            <a:ln w="9525">
              <a:noFill/>
              <a:miter lim="800000"/>
              <a:headEnd/>
              <a:tailEnd/>
            </a:ln>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75695"/>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w="9525">
              <a:noFill/>
              <a:round/>
              <a:headEnd/>
              <a:tailEnd/>
            </a:ln>
          </p:spPr>
          <p:txBody>
            <a:bodyPr/>
            <a:lstStyle/>
            <a:p>
              <a:pPr defTabSz="1275695"/>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p:spPr>
          <p:txBody>
            <a:bodyPr/>
            <a:lstStyle/>
            <a:p>
              <a:pPr defTabSz="1275695"/>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w="9525">
              <a:noFill/>
              <a:round/>
              <a:headEnd/>
              <a:tailEnd/>
            </a:ln>
          </p:spPr>
          <p:txBody>
            <a:bodyPr/>
            <a:lstStyle/>
            <a:p>
              <a:pPr defTabSz="1275695"/>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w="0">
              <a:noFill/>
              <a:round/>
              <a:headEnd/>
              <a:tailEnd/>
            </a:ln>
          </p:spPr>
          <p:txBody>
            <a:bodyPr/>
            <a:lstStyle/>
            <a:p>
              <a:pPr defTabSz="1275695"/>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w="9525">
              <a:noFill/>
              <a:miter lim="800000"/>
              <a:headEnd/>
              <a:tailEnd/>
            </a:ln>
          </p:spPr>
          <p:txBody>
            <a:bodyPr/>
            <a:lstStyle/>
            <a:p>
              <a:pPr defTabSz="1275695"/>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p:spPr>
          <p:txBody>
            <a:bodyPr/>
            <a:lstStyle/>
            <a:p>
              <a:pPr defTabSz="1275695"/>
              <a:endParaRPr lang="en-US" dirty="0">
                <a:solidFill>
                  <a:srgbClr val="003896"/>
                </a:solidFill>
                <a:latin typeface="Arial"/>
                <a:cs typeface="Arial"/>
              </a:endParaRPr>
            </a:p>
          </p:txBody>
        </p:sp>
      </p:grpSp>
      <p:sp>
        <p:nvSpPr>
          <p:cNvPr id="49" name="Text Box 153"/>
          <p:cNvSpPr txBox="1">
            <a:spLocks noChangeArrowheads="1"/>
          </p:cNvSpPr>
          <p:nvPr userDrawn="1"/>
        </p:nvSpPr>
        <p:spPr bwMode="auto">
          <a:xfrm>
            <a:off x="-51080" y="8614410"/>
            <a:ext cx="3227071" cy="1044901"/>
          </a:xfrm>
          <a:prstGeom prst="rect">
            <a:avLst/>
          </a:prstGeom>
          <a:noFill/>
          <a:ln w="9525">
            <a:noFill/>
            <a:miter lim="800000"/>
            <a:headEnd/>
            <a:tailEnd/>
          </a:ln>
        </p:spPr>
        <p:txBody>
          <a:bodyPr lIns="127569" tIns="63805" rIns="127569" bIns="63805">
            <a:spAutoFit/>
          </a:bodyPr>
          <a:lstStyle/>
          <a:p>
            <a:pPr defTabSz="1275695">
              <a:spcBef>
                <a:spcPct val="50000"/>
              </a:spcBef>
            </a:pPr>
            <a:r>
              <a:rPr lang="en-GB" sz="3400" b="1" dirty="0">
                <a:solidFill>
                  <a:srgbClr val="003896"/>
                </a:solidFill>
                <a:latin typeface="Arial"/>
                <a:cs typeface="Arial"/>
              </a:rPr>
              <a:t>2012 </a:t>
            </a:r>
          </a:p>
          <a:p>
            <a:pPr defTabSz="1275695">
              <a:spcBef>
                <a:spcPct val="50000"/>
              </a:spcBef>
            </a:pPr>
            <a:r>
              <a:rPr lang="en-GB" sz="1700" b="1" dirty="0">
                <a:solidFill>
                  <a:srgbClr val="003896"/>
                </a:solidFill>
                <a:latin typeface="Arial"/>
                <a:cs typeface="Arial"/>
              </a:rPr>
              <a:t>YEAR-END RESULTS</a:t>
            </a:r>
          </a:p>
        </p:txBody>
      </p:sp>
      <p:sp>
        <p:nvSpPr>
          <p:cNvPr id="3075" name="Rectangle 3"/>
          <p:cNvSpPr>
            <a:spLocks noGrp="1" noChangeArrowheads="1"/>
          </p:cNvSpPr>
          <p:nvPr>
            <p:ph type="ctrTitle"/>
          </p:nvPr>
        </p:nvSpPr>
        <p:spPr>
          <a:xfrm>
            <a:off x="4282760" y="4580615"/>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4143254846"/>
      </p:ext>
    </p:extLst>
  </p:cSld>
  <p:clrMapOvr>
    <a:masterClrMapping/>
  </p:clrMapOvr>
  <p:transition spd="slow"/>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2C07DBCE-650B-457A-B51F-D99C358D4D60}" type="slidenum">
              <a:rPr lang="en-ZA"/>
              <a:pPr>
                <a:defRPr/>
              </a:pPr>
              <a:t>‹#›</a:t>
            </a:fld>
            <a:endParaRPr lang="en-ZA" dirty="0"/>
          </a:p>
        </p:txBody>
      </p:sp>
      <p:sp>
        <p:nvSpPr>
          <p:cNvPr id="5" name="Footer Placeholder 4"/>
          <p:cNvSpPr>
            <a:spLocks noGrp="1"/>
          </p:cNvSpPr>
          <p:nvPr>
            <p:ph type="ftr" sz="quarter" idx="11"/>
          </p:nvPr>
        </p:nvSpPr>
        <p:spPr/>
        <p:txBody>
          <a:bodyPr/>
          <a:lstStyle/>
          <a:p>
            <a:endParaRPr lang="en-ZA" dirty="0">
              <a:solidFill>
                <a:srgbClr val="003896">
                  <a:tint val="75000"/>
                </a:srgbClr>
              </a:solidFill>
            </a:endParaRPr>
          </a:p>
        </p:txBody>
      </p:sp>
    </p:spTree>
    <p:extLst>
      <p:ext uri="{BB962C8B-B14F-4D97-AF65-F5344CB8AC3E}">
        <p14:creationId xmlns:p14="http://schemas.microsoft.com/office/powerpoint/2010/main" val="4239025419"/>
      </p:ext>
    </p:extLst>
  </p:cSld>
  <p:clrMapOvr>
    <a:masterClrMapping/>
  </p:clrMapOvr>
  <p:transition spd="slow"/>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01"/>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7847" indent="0">
              <a:buNone/>
              <a:defRPr sz="2500"/>
            </a:lvl2pPr>
            <a:lvl3pPr marL="1275695" indent="0">
              <a:buNone/>
              <a:defRPr sz="2200"/>
            </a:lvl3pPr>
            <a:lvl4pPr marL="1913555" indent="0">
              <a:buNone/>
              <a:defRPr sz="2000"/>
            </a:lvl4pPr>
            <a:lvl5pPr marL="2551417" indent="0">
              <a:buNone/>
              <a:defRPr sz="2000"/>
            </a:lvl5pPr>
            <a:lvl6pPr marL="3189280" indent="0">
              <a:buNone/>
              <a:defRPr sz="2000"/>
            </a:lvl6pPr>
            <a:lvl7pPr marL="3827138" indent="0">
              <a:buNone/>
              <a:defRPr sz="2000"/>
            </a:lvl7pPr>
            <a:lvl8pPr marL="4464995" indent="0">
              <a:buNone/>
              <a:defRPr sz="2000"/>
            </a:lvl8pPr>
            <a:lvl9pPr marL="5102853" indent="0">
              <a:buNone/>
              <a:defRPr sz="2000"/>
            </a:lvl9pPr>
          </a:lstStyle>
          <a:p>
            <a:pPr lvl="0"/>
            <a:r>
              <a:rPr lang="en-US"/>
              <a:t>Click to edit Master text styles</a:t>
            </a:r>
          </a:p>
        </p:txBody>
      </p:sp>
      <p:sp>
        <p:nvSpPr>
          <p:cNvPr id="4" name="Rectangle 39"/>
          <p:cNvSpPr>
            <a:spLocks noGrp="1" noChangeArrowheads="1"/>
          </p:cNvSpPr>
          <p:nvPr>
            <p:ph type="sldNum" sz="quarter" idx="10"/>
          </p:nvPr>
        </p:nvSpPr>
        <p:spPr>
          <a:ln/>
        </p:spPr>
        <p:txBody>
          <a:bodyPr/>
          <a:lstStyle>
            <a:lvl1pPr>
              <a:defRPr/>
            </a:lvl1pPr>
          </a:lstStyle>
          <a:p>
            <a:pPr>
              <a:defRPr/>
            </a:pPr>
            <a:fld id="{B06F275F-09B1-466F-B01C-25C5A6132567}" type="slidenum">
              <a:rPr lang="en-ZA"/>
              <a:pPr>
                <a:defRPr/>
              </a:pPr>
              <a:t>‹#›</a:t>
            </a:fld>
            <a:endParaRPr lang="en-ZA" dirty="0"/>
          </a:p>
        </p:txBody>
      </p:sp>
    </p:spTree>
    <p:extLst>
      <p:ext uri="{BB962C8B-B14F-4D97-AF65-F5344CB8AC3E}">
        <p14:creationId xmlns:p14="http://schemas.microsoft.com/office/powerpoint/2010/main" val="2158017886"/>
      </p:ext>
    </p:extLst>
  </p:cSld>
  <p:clrMapOvr>
    <a:masterClrMapping/>
  </p:clrMapOvr>
  <p:transition spd="slow"/>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69"/>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9"/>
          <p:cNvSpPr>
            <a:spLocks noGrp="1" noChangeArrowheads="1"/>
          </p:cNvSpPr>
          <p:nvPr>
            <p:ph type="sldNum" sz="quarter" idx="10"/>
          </p:nvPr>
        </p:nvSpPr>
        <p:spPr>
          <a:ln/>
        </p:spPr>
        <p:txBody>
          <a:bodyPr/>
          <a:lstStyle>
            <a:lvl1pPr>
              <a:defRPr/>
            </a:lvl1pPr>
          </a:lstStyle>
          <a:p>
            <a:pPr>
              <a:defRPr/>
            </a:pPr>
            <a:fld id="{4FE6ECE9-D8F0-4877-B709-351188492A7C}" type="slidenum">
              <a:rPr lang="en-ZA"/>
              <a:pPr>
                <a:defRPr/>
              </a:pPr>
              <a:t>‹#›</a:t>
            </a:fld>
            <a:endParaRPr lang="en-ZA" dirty="0"/>
          </a:p>
        </p:txBody>
      </p:sp>
    </p:spTree>
    <p:extLst>
      <p:ext uri="{BB962C8B-B14F-4D97-AF65-F5344CB8AC3E}">
        <p14:creationId xmlns:p14="http://schemas.microsoft.com/office/powerpoint/2010/main" val="407406587"/>
      </p:ext>
    </p:extLst>
  </p:cSld>
  <p:clrMapOvr>
    <a:masterClrMapping/>
  </p:clrMapOvr>
  <p:transition spd="slow"/>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7847" indent="0">
              <a:buNone/>
              <a:defRPr sz="2800" b="1"/>
            </a:lvl2pPr>
            <a:lvl3pPr marL="1275695" indent="0">
              <a:buNone/>
              <a:defRPr sz="2500" b="1"/>
            </a:lvl3pPr>
            <a:lvl4pPr marL="1913555" indent="0">
              <a:buNone/>
              <a:defRPr sz="2200" b="1"/>
            </a:lvl4pPr>
            <a:lvl5pPr marL="2551417" indent="0">
              <a:buNone/>
              <a:defRPr sz="2200" b="1"/>
            </a:lvl5pPr>
            <a:lvl6pPr marL="3189280" indent="0">
              <a:buNone/>
              <a:defRPr sz="2200" b="1"/>
            </a:lvl6pPr>
            <a:lvl7pPr marL="3827138" indent="0">
              <a:buNone/>
              <a:defRPr sz="2200" b="1"/>
            </a:lvl7pPr>
            <a:lvl8pPr marL="4464995" indent="0">
              <a:buNone/>
              <a:defRPr sz="2200" b="1"/>
            </a:lvl8pPr>
            <a:lvl9pPr marL="5102853"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076" y="2149158"/>
            <a:ext cx="5658485" cy="895667"/>
          </a:xfrm>
        </p:spPr>
        <p:txBody>
          <a:bodyPr anchor="b"/>
          <a:lstStyle>
            <a:lvl1pPr marL="0" indent="0">
              <a:buNone/>
              <a:defRPr sz="3400" b="1"/>
            </a:lvl1pPr>
            <a:lvl2pPr marL="637847" indent="0">
              <a:buNone/>
              <a:defRPr sz="2800" b="1"/>
            </a:lvl2pPr>
            <a:lvl3pPr marL="1275695" indent="0">
              <a:buNone/>
              <a:defRPr sz="2500" b="1"/>
            </a:lvl3pPr>
            <a:lvl4pPr marL="1913555" indent="0">
              <a:buNone/>
              <a:defRPr sz="2200" b="1"/>
            </a:lvl4pPr>
            <a:lvl5pPr marL="2551417" indent="0">
              <a:buNone/>
              <a:defRPr sz="2200" b="1"/>
            </a:lvl5pPr>
            <a:lvl6pPr marL="3189280" indent="0">
              <a:buNone/>
              <a:defRPr sz="2200" b="1"/>
            </a:lvl6pPr>
            <a:lvl7pPr marL="3827138" indent="0">
              <a:buNone/>
              <a:defRPr sz="2200" b="1"/>
            </a:lvl7pPr>
            <a:lvl8pPr marL="4464995" indent="0">
              <a:buNone/>
              <a:defRPr sz="2200" b="1"/>
            </a:lvl8pPr>
            <a:lvl9pPr marL="510285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07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9"/>
          <p:cNvSpPr>
            <a:spLocks noGrp="1" noChangeArrowheads="1"/>
          </p:cNvSpPr>
          <p:nvPr>
            <p:ph type="sldNum" sz="quarter" idx="10"/>
          </p:nvPr>
        </p:nvSpPr>
        <p:spPr>
          <a:ln/>
        </p:spPr>
        <p:txBody>
          <a:bodyPr/>
          <a:lstStyle>
            <a:lvl1pPr>
              <a:defRPr/>
            </a:lvl1pPr>
          </a:lstStyle>
          <a:p>
            <a:pPr>
              <a:defRPr/>
            </a:pPr>
            <a:fld id="{11379A92-9815-4237-A5AD-0EF7230AC74A}" type="slidenum">
              <a:rPr lang="en-ZA"/>
              <a:pPr>
                <a:defRPr/>
              </a:pPr>
              <a:t>‹#›</a:t>
            </a:fld>
            <a:endParaRPr lang="en-ZA" dirty="0"/>
          </a:p>
        </p:txBody>
      </p:sp>
    </p:spTree>
    <p:extLst>
      <p:ext uri="{BB962C8B-B14F-4D97-AF65-F5344CB8AC3E}">
        <p14:creationId xmlns:p14="http://schemas.microsoft.com/office/powerpoint/2010/main" val="283416172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Content Placeholder 2"/>
          <p:cNvSpPr>
            <a:spLocks noGrp="1"/>
          </p:cNvSpPr>
          <p:nvPr>
            <p:ph idx="1"/>
          </p:nvPr>
        </p:nvSpPr>
        <p:spPr>
          <a:xfrm>
            <a:off x="611188" y="2011363"/>
            <a:ext cx="11730037" cy="706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7DF0189F-95DD-4ABD-A204-460451EF2999}" type="datetime1">
              <a:rPr lang="en-ZA"/>
              <a:pPr>
                <a:defRPr/>
              </a:pPr>
              <a:t>2023/01/05</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00B6828F-33F0-47DD-BDFD-579E6DAB4E5F}" type="slidenum">
              <a:rPr lang="en-ZA"/>
              <a:pPr>
                <a:defRPr/>
              </a:pPr>
              <a:t>‹#›</a:t>
            </a:fld>
            <a:endParaRPr lang="en-ZA" dirty="0"/>
          </a:p>
        </p:txBody>
      </p:sp>
    </p:spTree>
    <p:extLst>
      <p:ext uri="{BB962C8B-B14F-4D97-AF65-F5344CB8AC3E}">
        <p14:creationId xmlns:p14="http://schemas.microsoft.com/office/powerpoint/2010/main" val="2454101212"/>
      </p:ext>
    </p:extLst>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9"/>
          <p:cNvSpPr>
            <a:spLocks noGrp="1" noChangeArrowheads="1"/>
          </p:cNvSpPr>
          <p:nvPr>
            <p:ph type="sldNum" sz="quarter" idx="10"/>
          </p:nvPr>
        </p:nvSpPr>
        <p:spPr>
          <a:ln/>
        </p:spPr>
        <p:txBody>
          <a:bodyPr/>
          <a:lstStyle>
            <a:lvl1pPr>
              <a:defRPr/>
            </a:lvl1pPr>
          </a:lstStyle>
          <a:p>
            <a:pPr>
              <a:defRPr/>
            </a:pPr>
            <a:fld id="{A5BCC3D9-DDEE-4F9A-A5DC-72F4DE9D055A}" type="slidenum">
              <a:rPr lang="en-ZA"/>
              <a:pPr>
                <a:defRPr/>
              </a:pPr>
              <a:t>‹#›</a:t>
            </a:fld>
            <a:endParaRPr lang="en-ZA" dirty="0"/>
          </a:p>
        </p:txBody>
      </p:sp>
    </p:spTree>
    <p:extLst>
      <p:ext uri="{BB962C8B-B14F-4D97-AF65-F5344CB8AC3E}">
        <p14:creationId xmlns:p14="http://schemas.microsoft.com/office/powerpoint/2010/main" val="1390972311"/>
      </p:ext>
    </p:extLst>
  </p:cSld>
  <p:clrMapOvr>
    <a:masterClrMapping/>
  </p:clrMapOvr>
  <p:transition spd="slow"/>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nvPr>
        </p:nvSpPr>
        <p:spPr>
          <a:ln/>
        </p:spPr>
        <p:txBody>
          <a:bodyPr/>
          <a:lstStyle>
            <a:lvl1pPr>
              <a:defRPr/>
            </a:lvl1pPr>
          </a:lstStyle>
          <a:p>
            <a:pPr>
              <a:defRPr/>
            </a:pPr>
            <a:fld id="{F16078A1-3F71-4197-BA2E-37ED0CF6760D}" type="slidenum">
              <a:rPr lang="en-ZA"/>
              <a:pPr>
                <a:defRPr/>
              </a:pPr>
              <a:t>‹#›</a:t>
            </a:fld>
            <a:endParaRPr lang="en-ZA" dirty="0"/>
          </a:p>
        </p:txBody>
      </p:sp>
    </p:spTree>
    <p:extLst>
      <p:ext uri="{BB962C8B-B14F-4D97-AF65-F5344CB8AC3E}">
        <p14:creationId xmlns:p14="http://schemas.microsoft.com/office/powerpoint/2010/main" val="2906169765"/>
      </p:ext>
    </p:extLst>
  </p:cSld>
  <p:clrMapOvr>
    <a:masterClrMapping/>
  </p:clrMapOvr>
  <p:transition spd="slow"/>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7847" indent="0">
              <a:buNone/>
              <a:defRPr sz="1700"/>
            </a:lvl2pPr>
            <a:lvl3pPr marL="1275695" indent="0">
              <a:buNone/>
              <a:defRPr sz="1400"/>
            </a:lvl3pPr>
            <a:lvl4pPr marL="1913555" indent="0">
              <a:buNone/>
              <a:defRPr sz="1300"/>
            </a:lvl4pPr>
            <a:lvl5pPr marL="2551417" indent="0">
              <a:buNone/>
              <a:defRPr sz="1300"/>
            </a:lvl5pPr>
            <a:lvl6pPr marL="3189280" indent="0">
              <a:buNone/>
              <a:defRPr sz="1300"/>
            </a:lvl6pPr>
            <a:lvl7pPr marL="3827138" indent="0">
              <a:buNone/>
              <a:defRPr sz="1300"/>
            </a:lvl7pPr>
            <a:lvl8pPr marL="4464995" indent="0">
              <a:buNone/>
              <a:defRPr sz="1300"/>
            </a:lvl8pPr>
            <a:lvl9pPr marL="5102853"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C85D883D-F3E9-4906-8C78-215CFBF80C73}" type="slidenum">
              <a:rPr lang="en-ZA"/>
              <a:pPr>
                <a:defRPr/>
              </a:pPr>
              <a:t>‹#›</a:t>
            </a:fld>
            <a:endParaRPr lang="en-ZA" dirty="0"/>
          </a:p>
        </p:txBody>
      </p:sp>
    </p:spTree>
    <p:extLst>
      <p:ext uri="{BB962C8B-B14F-4D97-AF65-F5344CB8AC3E}">
        <p14:creationId xmlns:p14="http://schemas.microsoft.com/office/powerpoint/2010/main" val="2750275760"/>
      </p:ext>
    </p:extLst>
  </p:cSld>
  <p:clrMapOvr>
    <a:masterClrMapping/>
  </p:clrMapOvr>
  <p:transition spd="slow"/>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7847" indent="0">
              <a:buNone/>
              <a:defRPr sz="3900"/>
            </a:lvl2pPr>
            <a:lvl3pPr marL="1275695" indent="0">
              <a:buNone/>
              <a:defRPr sz="3400"/>
            </a:lvl3pPr>
            <a:lvl4pPr marL="1913555" indent="0">
              <a:buNone/>
              <a:defRPr sz="2800"/>
            </a:lvl4pPr>
            <a:lvl5pPr marL="2551417" indent="0">
              <a:buNone/>
              <a:defRPr sz="2800"/>
            </a:lvl5pPr>
            <a:lvl6pPr marL="3189280" indent="0">
              <a:buNone/>
              <a:defRPr sz="2800"/>
            </a:lvl6pPr>
            <a:lvl7pPr marL="3827138" indent="0">
              <a:buNone/>
              <a:defRPr sz="2800"/>
            </a:lvl7pPr>
            <a:lvl8pPr marL="4464995" indent="0">
              <a:buNone/>
              <a:defRPr sz="2800"/>
            </a:lvl8pPr>
            <a:lvl9pPr marL="5102853"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7847" indent="0">
              <a:buNone/>
              <a:defRPr sz="1700"/>
            </a:lvl2pPr>
            <a:lvl3pPr marL="1275695" indent="0">
              <a:buNone/>
              <a:defRPr sz="1400"/>
            </a:lvl3pPr>
            <a:lvl4pPr marL="1913555" indent="0">
              <a:buNone/>
              <a:defRPr sz="1300"/>
            </a:lvl4pPr>
            <a:lvl5pPr marL="2551417" indent="0">
              <a:buNone/>
              <a:defRPr sz="1300"/>
            </a:lvl5pPr>
            <a:lvl6pPr marL="3189280" indent="0">
              <a:buNone/>
              <a:defRPr sz="1300"/>
            </a:lvl6pPr>
            <a:lvl7pPr marL="3827138" indent="0">
              <a:buNone/>
              <a:defRPr sz="1300"/>
            </a:lvl7pPr>
            <a:lvl8pPr marL="4464995" indent="0">
              <a:buNone/>
              <a:defRPr sz="1300"/>
            </a:lvl8pPr>
            <a:lvl9pPr marL="5102853" indent="0">
              <a:buNone/>
              <a:defRPr sz="1300"/>
            </a:lvl9pPr>
          </a:lstStyle>
          <a:p>
            <a:pPr lvl="0"/>
            <a:r>
              <a:rPr lang="en-US"/>
              <a:t>Click to edit Master text styles</a:t>
            </a:r>
          </a:p>
        </p:txBody>
      </p:sp>
      <p:sp>
        <p:nvSpPr>
          <p:cNvPr id="5" name="Rectangle 39"/>
          <p:cNvSpPr>
            <a:spLocks noGrp="1" noChangeArrowheads="1"/>
          </p:cNvSpPr>
          <p:nvPr>
            <p:ph type="sldNum" sz="quarter" idx="10"/>
          </p:nvPr>
        </p:nvSpPr>
        <p:spPr>
          <a:ln/>
        </p:spPr>
        <p:txBody>
          <a:bodyPr/>
          <a:lstStyle>
            <a:lvl1pPr>
              <a:defRPr/>
            </a:lvl1pPr>
          </a:lstStyle>
          <a:p>
            <a:pPr>
              <a:defRPr/>
            </a:pPr>
            <a:fld id="{B55AA9A4-069E-4903-94A7-0F030FE5F86C}" type="slidenum">
              <a:rPr lang="en-ZA"/>
              <a:pPr>
                <a:defRPr/>
              </a:pPr>
              <a:t>‹#›</a:t>
            </a:fld>
            <a:endParaRPr lang="en-ZA" dirty="0"/>
          </a:p>
        </p:txBody>
      </p:sp>
    </p:spTree>
    <p:extLst>
      <p:ext uri="{BB962C8B-B14F-4D97-AF65-F5344CB8AC3E}">
        <p14:creationId xmlns:p14="http://schemas.microsoft.com/office/powerpoint/2010/main" val="375439340"/>
      </p:ext>
    </p:extLst>
  </p:cSld>
  <p:clrMapOvr>
    <a:masterClrMapping/>
  </p:clrMapOvr>
  <p:transition spd="slow"/>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A0A4F8A2-A6F1-4A38-8DD8-C0BA00DB86FB}" type="slidenum">
              <a:rPr lang="en-ZA"/>
              <a:pPr>
                <a:defRPr/>
              </a:pPr>
              <a:t>‹#›</a:t>
            </a:fld>
            <a:endParaRPr lang="en-ZA" dirty="0"/>
          </a:p>
        </p:txBody>
      </p:sp>
    </p:spTree>
    <p:extLst>
      <p:ext uri="{BB962C8B-B14F-4D97-AF65-F5344CB8AC3E}">
        <p14:creationId xmlns:p14="http://schemas.microsoft.com/office/powerpoint/2010/main" val="1585697677"/>
      </p:ext>
    </p:extLst>
  </p:cSld>
  <p:clrMapOvr>
    <a:masterClrMapping/>
  </p:clrMapOvr>
  <p:transition spd="slow"/>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69"/>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69"/>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nvPr>
        </p:nvSpPr>
        <p:spPr>
          <a:ln/>
        </p:spPr>
        <p:txBody>
          <a:bodyPr/>
          <a:lstStyle>
            <a:lvl1pPr>
              <a:defRPr/>
            </a:lvl1pPr>
          </a:lstStyle>
          <a:p>
            <a:pPr>
              <a:defRPr/>
            </a:pPr>
            <a:fld id="{5AAE949E-0356-4BDE-B81B-C2F5E3A8EAD9}" type="slidenum">
              <a:rPr lang="en-ZA"/>
              <a:pPr>
                <a:defRPr/>
              </a:pPr>
              <a:t>‹#›</a:t>
            </a:fld>
            <a:endParaRPr lang="en-ZA" dirty="0"/>
          </a:p>
        </p:txBody>
      </p:sp>
    </p:spTree>
    <p:extLst>
      <p:ext uri="{BB962C8B-B14F-4D97-AF65-F5344CB8AC3E}">
        <p14:creationId xmlns:p14="http://schemas.microsoft.com/office/powerpoint/2010/main" val="10531363"/>
      </p:ext>
    </p:extLst>
  </p:cSld>
  <p:clrMapOvr>
    <a:masterClrMapping/>
  </p:clrMapOvr>
  <p:transition spd="slow"/>
</p:sldLayout>
</file>

<file path=ppt/slideLayouts/slideLayout16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quarter" idx="1"/>
          </p:nvPr>
        </p:nvSpPr>
        <p:spPr>
          <a:xfrm>
            <a:off x="611188" y="2011365"/>
            <a:ext cx="5758497"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6583047" y="2011365"/>
            <a:ext cx="5758498"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611188" y="5649595"/>
            <a:ext cx="5758497"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5"/>
          <p:cNvSpPr>
            <a:spLocks noGrp="1"/>
          </p:cNvSpPr>
          <p:nvPr>
            <p:ph sz="quarter" idx="4"/>
          </p:nvPr>
        </p:nvSpPr>
        <p:spPr>
          <a:xfrm>
            <a:off x="6583047" y="5649595"/>
            <a:ext cx="5758498"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a:xfrm>
            <a:off x="11390355" y="102235"/>
            <a:ext cx="706755" cy="375603"/>
          </a:xfrm>
        </p:spPr>
        <p:txBody>
          <a:bodyPr/>
          <a:lstStyle>
            <a:lvl1pPr>
              <a:defRPr/>
            </a:lvl1pPr>
          </a:lstStyle>
          <a:p>
            <a:pPr>
              <a:defRPr/>
            </a:pPr>
            <a:fld id="{FD431864-3B78-4770-82ED-E90158AF726A}" type="slidenum">
              <a:rPr lang="en-ZA"/>
              <a:pPr>
                <a:defRPr/>
              </a:pPr>
              <a:t>‹#›</a:t>
            </a:fld>
            <a:endParaRPr lang="en-ZA" dirty="0"/>
          </a:p>
        </p:txBody>
      </p:sp>
    </p:spTree>
    <p:extLst>
      <p:ext uri="{BB962C8B-B14F-4D97-AF65-F5344CB8AC3E}">
        <p14:creationId xmlns:p14="http://schemas.microsoft.com/office/powerpoint/2010/main" val="342274361"/>
      </p:ext>
    </p:extLst>
  </p:cSld>
  <p:clrMapOvr>
    <a:masterClrMapping/>
  </p:clrMapOvr>
  <p:transition spd="slow"/>
</p:sldLayout>
</file>

<file path=ppt/slideLayouts/slideLayout1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201" y="2011369"/>
            <a:ext cx="11730355" cy="7063105"/>
          </a:xfrm>
        </p:spPr>
        <p:txBody>
          <a:bodyPr/>
          <a:lstStyle/>
          <a:p>
            <a:pPr lvl="0"/>
            <a:endParaRPr lang="en-ZA" noProof="0" dirty="0"/>
          </a:p>
        </p:txBody>
      </p:sp>
      <p:sp>
        <p:nvSpPr>
          <p:cNvPr id="4" name="Slide Number Placeholder 3"/>
          <p:cNvSpPr>
            <a:spLocks noGrp="1"/>
          </p:cNvSpPr>
          <p:nvPr>
            <p:ph type="sldNum" sz="quarter" idx="10"/>
          </p:nvPr>
        </p:nvSpPr>
        <p:spPr>
          <a:xfrm>
            <a:off x="11390355" y="102235"/>
            <a:ext cx="706755" cy="375603"/>
          </a:xfrm>
        </p:spPr>
        <p:txBody>
          <a:bodyPr/>
          <a:lstStyle>
            <a:lvl1pPr>
              <a:defRPr/>
            </a:lvl1pPr>
          </a:lstStyle>
          <a:p>
            <a:pPr>
              <a:defRPr/>
            </a:pPr>
            <a:fld id="{D9E21AF4-0811-408E-A570-6034E98075F1}" type="slidenum">
              <a:rPr lang="en-ZA"/>
              <a:pPr>
                <a:defRPr/>
              </a:pPr>
              <a:t>‹#›</a:t>
            </a:fld>
            <a:endParaRPr lang="en-ZA" dirty="0"/>
          </a:p>
        </p:txBody>
      </p:sp>
    </p:spTree>
    <p:extLst>
      <p:ext uri="{BB962C8B-B14F-4D97-AF65-F5344CB8AC3E}">
        <p14:creationId xmlns:p14="http://schemas.microsoft.com/office/powerpoint/2010/main" val="3545777543"/>
      </p:ext>
    </p:extLst>
  </p:cSld>
  <p:clrMapOvr>
    <a:masterClrMapping/>
  </p:clrMapOvr>
  <p:transition spd="slow"/>
</p:sldLayout>
</file>

<file path=ppt/slideLayouts/slideLayout16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11188" y="233363"/>
            <a:ext cx="9127807" cy="933450"/>
          </a:xfrm>
        </p:spPr>
        <p:txBody>
          <a:bodyPr/>
          <a:lstStyle/>
          <a:p>
            <a:r>
              <a:rPr lang="en-US"/>
              <a:t>Click to edit Master title style</a:t>
            </a:r>
            <a:endParaRPr lang="en-ZA"/>
          </a:p>
        </p:txBody>
      </p:sp>
      <p:sp>
        <p:nvSpPr>
          <p:cNvPr id="3" name="Content Placeholder 2"/>
          <p:cNvSpPr>
            <a:spLocks noGrp="1"/>
          </p:cNvSpPr>
          <p:nvPr>
            <p:ph sz="half" idx="1"/>
          </p:nvPr>
        </p:nvSpPr>
        <p:spPr>
          <a:xfrm>
            <a:off x="611201" y="2011365"/>
            <a:ext cx="11730355" cy="342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11201" y="5649595"/>
            <a:ext cx="11730355" cy="3424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a:xfrm>
            <a:off x="11390355" y="102235"/>
            <a:ext cx="706755" cy="375603"/>
          </a:xfrm>
        </p:spPr>
        <p:txBody>
          <a:bodyPr/>
          <a:lstStyle>
            <a:lvl1pPr>
              <a:defRPr/>
            </a:lvl1pPr>
          </a:lstStyle>
          <a:p>
            <a:pPr>
              <a:defRPr/>
            </a:pPr>
            <a:fld id="{B59B3B6E-17D3-4CD3-826C-413B66732258}" type="slidenum">
              <a:rPr lang="en-ZA"/>
              <a:pPr>
                <a:defRPr/>
              </a:pPr>
              <a:t>‹#›</a:t>
            </a:fld>
            <a:endParaRPr lang="en-ZA" dirty="0"/>
          </a:p>
        </p:txBody>
      </p:sp>
    </p:spTree>
    <p:extLst>
      <p:ext uri="{BB962C8B-B14F-4D97-AF65-F5344CB8AC3E}">
        <p14:creationId xmlns:p14="http://schemas.microsoft.com/office/powerpoint/2010/main" val="2341345116"/>
      </p:ext>
    </p:extLst>
  </p:cSld>
  <p:clrMapOvr>
    <a:masterClrMapping/>
  </p:clrMapOvr>
  <p:transition spd="slow"/>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28326" y="477878"/>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r>
              <a:rPr lang="en-GB"/>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GB"/>
              <a:t>Click to edit Master subtitle style</a:t>
            </a:r>
          </a:p>
        </p:txBody>
      </p:sp>
      <p:sp>
        <p:nvSpPr>
          <p:cNvPr id="6" name="Rectangle 37"/>
          <p:cNvSpPr>
            <a:spLocks noGrp="1" noChangeArrowheads="1"/>
          </p:cNvSpPr>
          <p:nvPr>
            <p:ph type="dt" sz="half" idx="10"/>
          </p:nvPr>
        </p:nvSpPr>
        <p:spPr>
          <a:xfrm>
            <a:off x="639763" y="8743951"/>
            <a:ext cx="2987676" cy="666750"/>
          </a:xfrm>
        </p:spPr>
        <p:txBody>
          <a:bodyPr/>
          <a:lstStyle>
            <a:lvl1pPr>
              <a:defRPr/>
            </a:lvl1pPr>
          </a:lstStyle>
          <a:p>
            <a:pPr>
              <a:defRPr/>
            </a:pPr>
            <a:fld id="{8A92AAD2-2FE9-44D6-8648-1D077B870458}" type="datetime1">
              <a:rPr lang="en-ZA"/>
              <a:pPr>
                <a:defRPr/>
              </a:pPr>
              <a:t>2023/01/05</a:t>
            </a:fld>
            <a:endParaRPr lang="en-ZA" dirty="0"/>
          </a:p>
        </p:txBody>
      </p:sp>
      <p:sp>
        <p:nvSpPr>
          <p:cNvPr id="7" name="Rectangle 38"/>
          <p:cNvSpPr>
            <a:spLocks noGrp="1" noChangeArrowheads="1"/>
          </p:cNvSpPr>
          <p:nvPr>
            <p:ph type="ftr" sz="quarter" idx="11"/>
          </p:nvPr>
        </p:nvSpPr>
        <p:spPr>
          <a:xfrm>
            <a:off x="4373563" y="8743951"/>
            <a:ext cx="4054476" cy="666750"/>
          </a:xfr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9174163" y="8743951"/>
            <a:ext cx="2987676" cy="666750"/>
          </a:xfrm>
        </p:spPr>
        <p:txBody>
          <a:bodyPr/>
          <a:lstStyle>
            <a:lvl1pPr>
              <a:defRPr/>
            </a:lvl1pPr>
          </a:lstStyle>
          <a:p>
            <a:pPr>
              <a:defRPr/>
            </a:pPr>
            <a:fld id="{7D0B3188-37BC-430A-BA3C-9A9057FC1E3F}" type="slidenum">
              <a:rPr lang="en-ZA"/>
              <a:pPr>
                <a:defRPr/>
              </a:pPr>
              <a:t>‹#›</a:t>
            </a:fld>
            <a:endParaRPr lang="en-ZA" dirty="0"/>
          </a:p>
        </p:txBody>
      </p:sp>
    </p:spTree>
    <p:extLst>
      <p:ext uri="{BB962C8B-B14F-4D97-AF65-F5344CB8AC3E}">
        <p14:creationId xmlns:p14="http://schemas.microsoft.com/office/powerpoint/2010/main" val="1595243732"/>
      </p:ext>
    </p:extLst>
  </p:cSld>
  <p:clrMapOvr>
    <a:masterClrMapping/>
  </p:clrMapOvr>
  <p:transition spd="slow">
    <p:fade/>
  </p:transition>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skom Title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0" name=""/>
                      <p:cNvPicPr/>
                      <p:nvPr/>
                    </p:nvPicPr>
                    <p:blipFill>
                      <a:blip r:embed="rId5"/>
                      <a:stretch>
                        <a:fillRect/>
                      </a:stretch>
                    </p:blipFill>
                    <p:spPr>
                      <a:xfrm>
                        <a:off x="2224" y="2224"/>
                        <a:ext cx="2222" cy="2222"/>
                      </a:xfrm>
                      <a:prstGeom prst="rect">
                        <a:avLst/>
                      </a:prstGeom>
                    </p:spPr>
                  </p:pic>
                </p:oleObj>
              </mc:Fallback>
            </mc:AlternateContent>
          </a:graphicData>
        </a:graphic>
      </p:graphicFrame>
      <p:pic>
        <p:nvPicPr>
          <p:cNvPr id="8" name="Picture 43" descr="logo small"/>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28010" y="477839"/>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topsolid"/>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 y="1"/>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553750" y="233363"/>
            <a:ext cx="9127807" cy="9334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16" tIns="64008" rIns="128016" bIns="64008" numCol="1" anchor="ctr" anchorCtr="0" compatLnSpc="1">
            <a:prstTxWarp prst="textNoShape">
              <a:avLst/>
            </a:prstTxWarp>
            <a:noAutofit/>
          </a:bodyPr>
          <a:lstStyle>
            <a:lvl1pPr>
              <a:defRPr kumimoji="0" lang="en-US" sz="3400" b="1" i="0" u="none" strike="noStrike" kern="0" cap="none" spc="0" normalizeH="0" baseline="0" dirty="0">
                <a:ln>
                  <a:noFill/>
                </a:ln>
                <a:solidFill>
                  <a:srgbClr val="FFFFFF"/>
                </a:solidFill>
                <a:effectLst/>
                <a:uLnTx/>
                <a:uFillTx/>
                <a:latin typeface="+mj-lt"/>
                <a:cs typeface="+mj-cs"/>
                <a:sym typeface="+mj-lt"/>
              </a:defRPr>
            </a:lvl1pPr>
          </a:lstStyle>
          <a:p>
            <a:pPr marL="0" marR="0" lvl="0" indent="0" defTabSz="1280160" eaLnBrk="0" fontAlgn="base" hangingPunct="0">
              <a:lnSpc>
                <a:spcPct val="85000"/>
              </a:lnSpc>
              <a:spcAft>
                <a:spcPct val="0"/>
              </a:spcAft>
              <a:buClrTx/>
              <a:buSzTx/>
              <a:buFontTx/>
              <a:tabLst/>
            </a:pPr>
            <a:r>
              <a:rPr lang="en-US"/>
              <a:t>Click to edit Master title style</a:t>
            </a:r>
            <a:endParaRPr lang="en-US" dirty="0"/>
          </a:p>
        </p:txBody>
      </p:sp>
      <p:sp>
        <p:nvSpPr>
          <p:cNvPr id="12" name="Copyright" hidden="1"/>
          <p:cNvSpPr txBox="1"/>
          <p:nvPr userDrawn="1"/>
        </p:nvSpPr>
        <p:spPr>
          <a:xfrm rot="16200000">
            <a:off x="9023582" y="5490113"/>
            <a:ext cx="7187565" cy="138499"/>
          </a:xfrm>
          <a:prstGeom prst="rect">
            <a:avLst/>
          </a:prstGeom>
          <a:noFill/>
        </p:spPr>
        <p:txBody>
          <a:bodyPr wrap="square" lIns="0" tIns="0" rIns="0" bIns="0" rtlCol="0" anchor="t">
            <a:spAutoFit/>
          </a:bodyPr>
          <a:lstStyle/>
          <a:p>
            <a:pPr>
              <a:lnSpc>
                <a:spcPct val="90000"/>
              </a:lnSpc>
              <a:spcAft>
                <a:spcPts val="799"/>
              </a:spcAft>
            </a:pPr>
            <a:r>
              <a:rPr lang="en-US" sz="1000" dirty="0">
                <a:solidFill>
                  <a:schemeClr val="bg1">
                    <a:lumMod val="50000"/>
                  </a:schemeClr>
                </a:solidFill>
                <a:latin typeface="+mn-lt"/>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2"/>
            </p:custDataLst>
          </p:nvPr>
        </p:nvSpPr>
        <p:spPr>
          <a:xfrm rot="16200000">
            <a:off x="10535090" y="7163655"/>
            <a:ext cx="3840480" cy="138499"/>
          </a:xfrm>
          <a:prstGeom prst="rect">
            <a:avLst/>
          </a:prstGeom>
          <a:noFill/>
        </p:spPr>
        <p:txBody>
          <a:bodyPr wrap="square" lIns="0" tIns="0" rIns="0" bIns="0" rtlCol="0" anchor="b">
            <a:spAutoFit/>
          </a:bodyPr>
          <a:lstStyle/>
          <a:p>
            <a:pPr>
              <a:lnSpc>
                <a:spcPct val="90000"/>
              </a:lnSpc>
              <a:spcAft>
                <a:spcPts val="799"/>
              </a:spcAft>
            </a:pPr>
            <a:r>
              <a:rPr lang="en-ZA" sz="1000">
                <a:solidFill>
                  <a:schemeClr val="bg1">
                    <a:lumMod val="50000"/>
                  </a:schemeClr>
                </a:solidFill>
                <a:latin typeface="+mn-lt"/>
                <a:sym typeface="Trebuchet MS" panose="020B0603020202020204" pitchFamily="34" charset="0"/>
              </a:rPr>
              <a:t>Turnaround Initiative Owner Guide vF.pptx</a:t>
            </a:r>
            <a:endParaRPr lang="en-US" sz="10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78787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350" y="0"/>
            <a:ext cx="12807950"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877" tIns="63945" rIns="127877" bIns="63945" anchor="ctr"/>
            <a:lstStyle/>
            <a:p>
              <a:pPr defTabSz="1275065"/>
              <a:endParaRPr lang="en-US">
                <a:solidFill>
                  <a:srgbClr val="003896"/>
                </a:solidFil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lIns="127877" tIns="63945" rIns="127877" bIns="63945"/>
            <a:lstStyle/>
            <a:p>
              <a:pPr defTabSz="1275065"/>
              <a:endParaRPr lang="en-US">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75065"/>
              <a:endParaRPr lang="en-US">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75065"/>
              <a:endParaRPr lang="en-US">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lIns="127877" tIns="63945" rIns="127877" bIns="63945"/>
            <a:lstStyle/>
            <a:p>
              <a:pPr defTabSz="1275065"/>
              <a:endParaRPr lang="en-US">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lIns="127877" tIns="63945" rIns="127877" bIns="63945"/>
            <a:lstStyle/>
            <a:p>
              <a:pPr defTabSz="1275065"/>
              <a:endParaRPr lang="en-US">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7877" tIns="63945" rIns="127877" bIns="63945"/>
            <a:lstStyle/>
            <a:p>
              <a:pPr defTabSz="1275065"/>
              <a:endParaRPr lang="en-US">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75065"/>
              <a:endParaRPr lang="en-US">
                <a:solidFill>
                  <a:srgbClr val="003896"/>
                </a:solidFill>
              </a:endParaRPr>
            </a:p>
          </p:txBody>
        </p:sp>
      </p:grpSp>
      <p:sp>
        <p:nvSpPr>
          <p:cNvPr id="3075" name="Rectangle 3"/>
          <p:cNvSpPr>
            <a:spLocks noGrp="1" noChangeArrowheads="1"/>
          </p:cNvSpPr>
          <p:nvPr>
            <p:ph type="ctrTitle"/>
          </p:nvPr>
        </p:nvSpPr>
        <p:spPr>
          <a:xfrm>
            <a:off x="3059113" y="3271838"/>
            <a:ext cx="5545137" cy="676276"/>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2"/>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897977178"/>
      </p:ext>
    </p:extLst>
  </p:cSld>
  <p:clrMapOvr>
    <a:masterClrMapping/>
  </p:clrMapOvr>
  <p:transition spd="slow">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C4DA00C4-1502-4122-8776-8F55BEDFDBB6}" type="datetime1">
              <a:rPr lang="en-ZA"/>
              <a:pPr>
                <a:defRPr/>
              </a:pPr>
              <a:t>2023/01/05</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AD51892-C575-422C-AA7D-D7757F42AB41}" type="slidenum">
              <a:rPr lang="en-ZA"/>
              <a:pPr>
                <a:defRPr/>
              </a:pPr>
              <a:t>‹#›</a:t>
            </a:fld>
            <a:endParaRPr lang="en-ZA" dirty="0"/>
          </a:p>
        </p:txBody>
      </p:sp>
    </p:spTree>
    <p:extLst>
      <p:ext uri="{BB962C8B-B14F-4D97-AF65-F5344CB8AC3E}">
        <p14:creationId xmlns:p14="http://schemas.microsoft.com/office/powerpoint/2010/main" val="2254961573"/>
      </p:ext>
    </p:extLst>
  </p:cSld>
  <p:clrMapOvr>
    <a:masterClrMapping/>
  </p:clrMapOvr>
  <p:transition spd="slow">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5616" indent="0">
              <a:buNone/>
              <a:defRPr sz="1800"/>
            </a:lvl2pPr>
            <a:lvl3pPr marL="911224" indent="0">
              <a:buNone/>
              <a:defRPr sz="1500"/>
            </a:lvl3pPr>
            <a:lvl4pPr marL="1366834" indent="0">
              <a:buNone/>
              <a:defRPr sz="1400"/>
            </a:lvl4pPr>
            <a:lvl5pPr marL="1822444" indent="0">
              <a:buNone/>
              <a:defRPr sz="1400"/>
            </a:lvl5pPr>
            <a:lvl6pPr marL="2278072" indent="0">
              <a:buNone/>
              <a:defRPr sz="1400"/>
            </a:lvl6pPr>
            <a:lvl7pPr marL="2733660" indent="0">
              <a:buNone/>
              <a:defRPr sz="1400"/>
            </a:lvl7pPr>
            <a:lvl8pPr marL="3189280" indent="0">
              <a:buNone/>
              <a:defRPr sz="1400"/>
            </a:lvl8pPr>
            <a:lvl9pPr marL="3644893" indent="0">
              <a:buNone/>
              <a:defRPr sz="1400"/>
            </a:lvl9pPr>
          </a:lstStyle>
          <a:p>
            <a:pPr lvl="0"/>
            <a:r>
              <a:rPr lang="en-US"/>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8A630A22-75EF-44EA-B785-0863CA09C0BB}" type="datetime1">
              <a:rPr lang="en-ZA"/>
              <a:pPr>
                <a:defRPr/>
              </a:pPr>
              <a:t>2023/01/05</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36FC5C4-A16E-49E2-8AD9-4AC143E3D14C}" type="slidenum">
              <a:rPr lang="en-ZA"/>
              <a:pPr>
                <a:defRPr/>
              </a:pPr>
              <a:t>‹#›</a:t>
            </a:fld>
            <a:endParaRPr lang="en-ZA" dirty="0"/>
          </a:p>
        </p:txBody>
      </p:sp>
    </p:spTree>
    <p:extLst>
      <p:ext uri="{BB962C8B-B14F-4D97-AF65-F5344CB8AC3E}">
        <p14:creationId xmlns:p14="http://schemas.microsoft.com/office/powerpoint/2010/main" val="1000655087"/>
      </p:ext>
    </p:extLst>
  </p:cSld>
  <p:clrMapOvr>
    <a:masterClrMapping/>
  </p:clrMapOvr>
  <p:transition spd="slow">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62"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80"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p:txBody>
          <a:bodyPr/>
          <a:lstStyle>
            <a:lvl1pPr>
              <a:defRPr/>
            </a:lvl1pPr>
          </a:lstStyle>
          <a:p>
            <a:pPr>
              <a:defRPr/>
            </a:pPr>
            <a:fld id="{15DE034D-01A4-47F8-BB9C-5F349638B3AF}" type="datetime1">
              <a:rPr lang="en-ZA"/>
              <a:pPr>
                <a:defRPr/>
              </a:pPr>
              <a:t>2023/01/05</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500557A-8CF3-4538-A8E3-CA99475B2C71}" type="slidenum">
              <a:rPr lang="en-ZA"/>
              <a:pPr>
                <a:defRPr/>
              </a:pPr>
              <a:t>‹#›</a:t>
            </a:fld>
            <a:endParaRPr lang="en-ZA" dirty="0"/>
          </a:p>
        </p:txBody>
      </p:sp>
    </p:spTree>
    <p:extLst>
      <p:ext uri="{BB962C8B-B14F-4D97-AF65-F5344CB8AC3E}">
        <p14:creationId xmlns:p14="http://schemas.microsoft.com/office/powerpoint/2010/main" val="1853308748"/>
      </p:ext>
    </p:extLst>
  </p:cSld>
  <p:clrMapOvr>
    <a:masterClrMapping/>
  </p:clrMapOvr>
  <p:transition spd="slow">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78"/>
            <a:ext cx="8229600" cy="11430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3"/>
            <a:ext cx="4040189" cy="639762"/>
          </a:xfrm>
        </p:spPr>
        <p:txBody>
          <a:bodyPr anchor="b"/>
          <a:lstStyle>
            <a:lvl1pPr marL="0" indent="0">
              <a:buNone/>
              <a:defRPr sz="2400" b="1"/>
            </a:lvl1pPr>
            <a:lvl2pPr marL="455616" indent="0">
              <a:buNone/>
              <a:defRPr sz="2000" b="1"/>
            </a:lvl2pPr>
            <a:lvl3pPr marL="911224" indent="0">
              <a:buNone/>
              <a:defRPr sz="1800" b="1"/>
            </a:lvl3pPr>
            <a:lvl4pPr marL="1366834" indent="0">
              <a:buNone/>
              <a:defRPr sz="1500" b="1"/>
            </a:lvl4pPr>
            <a:lvl5pPr marL="1822444" indent="0">
              <a:buNone/>
              <a:defRPr sz="1500" b="1"/>
            </a:lvl5pPr>
            <a:lvl6pPr marL="2278072" indent="0">
              <a:buNone/>
              <a:defRPr sz="1500" b="1"/>
            </a:lvl6pPr>
            <a:lvl7pPr marL="2733660" indent="0">
              <a:buNone/>
              <a:defRPr sz="1500" b="1"/>
            </a:lvl7pPr>
            <a:lvl8pPr marL="3189280" indent="0">
              <a:buNone/>
              <a:defRPr sz="1500" b="1"/>
            </a:lvl8pPr>
            <a:lvl9pPr marL="3644893"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5" y="2174886"/>
            <a:ext cx="4040189"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5616" indent="0">
              <a:buNone/>
              <a:defRPr sz="2000" b="1"/>
            </a:lvl2pPr>
            <a:lvl3pPr marL="911224" indent="0">
              <a:buNone/>
              <a:defRPr sz="1800" b="1"/>
            </a:lvl3pPr>
            <a:lvl4pPr marL="1366834" indent="0">
              <a:buNone/>
              <a:defRPr sz="1500" b="1"/>
            </a:lvl4pPr>
            <a:lvl5pPr marL="1822444" indent="0">
              <a:buNone/>
              <a:defRPr sz="1500" b="1"/>
            </a:lvl5pPr>
            <a:lvl6pPr marL="2278072" indent="0">
              <a:buNone/>
              <a:defRPr sz="1500" b="1"/>
            </a:lvl6pPr>
            <a:lvl7pPr marL="2733660" indent="0">
              <a:buNone/>
              <a:defRPr sz="1500" b="1"/>
            </a:lvl7pPr>
            <a:lvl8pPr marL="3189280" indent="0">
              <a:buNone/>
              <a:defRPr sz="1500" b="1"/>
            </a:lvl8pPr>
            <a:lvl9pPr marL="3644893"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25" y="2174886"/>
            <a:ext cx="4041775"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p:txBody>
          <a:bodyPr/>
          <a:lstStyle>
            <a:lvl1pPr>
              <a:defRPr/>
            </a:lvl1pPr>
          </a:lstStyle>
          <a:p>
            <a:pPr>
              <a:defRPr/>
            </a:pPr>
            <a:fld id="{90D4F49D-A909-4E72-A2AE-993D7E77CCEE}" type="datetime1">
              <a:rPr lang="en-ZA"/>
              <a:pPr>
                <a:defRPr/>
              </a:pPr>
              <a:t>2023/01/05</a:t>
            </a:fld>
            <a:endParaRPr lang="en-ZA" dirty="0"/>
          </a:p>
        </p:txBody>
      </p:sp>
      <p:sp>
        <p:nvSpPr>
          <p:cNvPr id="8" name="Rectangle 38"/>
          <p:cNvSpPr>
            <a:spLocks noGrp="1" noChangeArrowheads="1"/>
          </p:cNvSpPr>
          <p:nvPr>
            <p:ph type="ftr" sz="quarter" idx="11"/>
          </p:nvPr>
        </p:nvSpPr>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6C06A5D4-B849-417D-8F2F-758DEC1CA206}" type="slidenum">
              <a:rPr lang="en-ZA"/>
              <a:pPr>
                <a:defRPr/>
              </a:pPr>
              <a:t>‹#›</a:t>
            </a:fld>
            <a:endParaRPr lang="en-ZA" dirty="0"/>
          </a:p>
        </p:txBody>
      </p:sp>
    </p:spTree>
    <p:extLst>
      <p:ext uri="{BB962C8B-B14F-4D97-AF65-F5344CB8AC3E}">
        <p14:creationId xmlns:p14="http://schemas.microsoft.com/office/powerpoint/2010/main" val="185185549"/>
      </p:ext>
    </p:extLst>
  </p:cSld>
  <p:clrMapOvr>
    <a:masterClrMapping/>
  </p:clrMapOvr>
  <p:transition spd="slow">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p:txBody>
          <a:bodyPr/>
          <a:lstStyle>
            <a:lvl1pPr>
              <a:defRPr/>
            </a:lvl1pPr>
          </a:lstStyle>
          <a:p>
            <a:pPr>
              <a:defRPr/>
            </a:pPr>
            <a:fld id="{2EEC7F88-FDA3-4FC0-AAC2-145C3819C878}" type="datetime1">
              <a:rPr lang="en-ZA"/>
              <a:pPr>
                <a:defRPr/>
              </a:pPr>
              <a:t>2023/01/05</a:t>
            </a:fld>
            <a:endParaRPr lang="en-ZA" dirty="0"/>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7CAA6918-B683-4B31-B9D1-F74242DD66E8}" type="slidenum">
              <a:rPr lang="en-ZA"/>
              <a:pPr>
                <a:defRPr/>
              </a:pPr>
              <a:t>‹#›</a:t>
            </a:fld>
            <a:endParaRPr lang="en-ZA" dirty="0"/>
          </a:p>
        </p:txBody>
      </p:sp>
    </p:spTree>
    <p:extLst>
      <p:ext uri="{BB962C8B-B14F-4D97-AF65-F5344CB8AC3E}">
        <p14:creationId xmlns:p14="http://schemas.microsoft.com/office/powerpoint/2010/main" val="3759119362"/>
      </p:ext>
    </p:extLst>
  </p:cSld>
  <p:clrMapOvr>
    <a:masterClrMapping/>
  </p:clrMapOvr>
  <p:transition spd="slow">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6257E875-9D6D-49EB-9408-01D68510ED4E}" type="datetime1">
              <a:rPr lang="en-ZA"/>
              <a:pPr>
                <a:defRPr/>
              </a:pPr>
              <a:t>2023/01/05</a:t>
            </a:fld>
            <a:endParaRPr lang="en-ZA" dirty="0"/>
          </a:p>
        </p:txBody>
      </p:sp>
      <p:sp>
        <p:nvSpPr>
          <p:cNvPr id="3" name="Rectangle 38"/>
          <p:cNvSpPr>
            <a:spLocks noGrp="1" noChangeArrowheads="1"/>
          </p:cNvSpPr>
          <p:nvPr>
            <p:ph type="ftr" sz="quarter" idx="11"/>
          </p:nvPr>
        </p:nvSpPr>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E787D841-83EE-43CD-AB81-D671379DC8E7}" type="slidenum">
              <a:rPr lang="en-ZA"/>
              <a:pPr>
                <a:defRPr/>
              </a:pPr>
              <a:t>‹#›</a:t>
            </a:fld>
            <a:endParaRPr lang="en-ZA" dirty="0"/>
          </a:p>
        </p:txBody>
      </p:sp>
    </p:spTree>
    <p:extLst>
      <p:ext uri="{BB962C8B-B14F-4D97-AF65-F5344CB8AC3E}">
        <p14:creationId xmlns:p14="http://schemas.microsoft.com/office/powerpoint/2010/main" val="2802687832"/>
      </p:ext>
    </p:extLst>
  </p:cSld>
  <p:clrMapOvr>
    <a:masterClrMapping/>
  </p:clrMapOvr>
  <p:transition spd="slow">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1" y="1435141"/>
            <a:ext cx="3008313" cy="4691063"/>
          </a:xfrm>
        </p:spPr>
        <p:txBody>
          <a:bodyPr/>
          <a:lstStyle>
            <a:lvl1pPr marL="0" indent="0">
              <a:buNone/>
              <a:defRPr sz="1400"/>
            </a:lvl1pPr>
            <a:lvl2pPr marL="455616" indent="0">
              <a:buNone/>
              <a:defRPr sz="1300"/>
            </a:lvl2pPr>
            <a:lvl3pPr marL="911224" indent="0">
              <a:buNone/>
              <a:defRPr sz="1000"/>
            </a:lvl3pPr>
            <a:lvl4pPr marL="1366834" indent="0">
              <a:buNone/>
              <a:defRPr sz="800"/>
            </a:lvl4pPr>
            <a:lvl5pPr marL="1822444" indent="0">
              <a:buNone/>
              <a:defRPr sz="800"/>
            </a:lvl5pPr>
            <a:lvl6pPr marL="2278072" indent="0">
              <a:buNone/>
              <a:defRPr sz="800"/>
            </a:lvl6pPr>
            <a:lvl7pPr marL="2733660" indent="0">
              <a:buNone/>
              <a:defRPr sz="800"/>
            </a:lvl7pPr>
            <a:lvl8pPr marL="3189280" indent="0">
              <a:buNone/>
              <a:defRPr sz="800"/>
            </a:lvl8pPr>
            <a:lvl9pPr marL="3644893"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A6672E9D-5435-43B8-9D7A-64DE5C8FC404}" type="datetime1">
              <a:rPr lang="en-ZA"/>
              <a:pPr>
                <a:defRPr/>
              </a:pPr>
              <a:t>2023/01/05</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32B0D78-9F3E-4963-BB4E-49E30B1D20EB}" type="slidenum">
              <a:rPr lang="en-ZA"/>
              <a:pPr>
                <a:defRPr/>
              </a:pPr>
              <a:t>‹#›</a:t>
            </a:fld>
            <a:endParaRPr lang="en-ZA" dirty="0"/>
          </a:p>
        </p:txBody>
      </p:sp>
    </p:spTree>
    <p:extLst>
      <p:ext uri="{BB962C8B-B14F-4D97-AF65-F5344CB8AC3E}">
        <p14:creationId xmlns:p14="http://schemas.microsoft.com/office/powerpoint/2010/main" val="1012472572"/>
      </p:ext>
    </p:extLst>
  </p:cSld>
  <p:clrMapOvr>
    <a:masterClrMapping/>
  </p:clrMapOvr>
  <p:transition spd="slow">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612775"/>
            <a:ext cx="5486400" cy="4114800"/>
          </a:xfrm>
        </p:spPr>
        <p:txBody>
          <a:bodyPr lIns="91115" tIns="45557" rIns="91115" bIns="45557"/>
          <a:lstStyle>
            <a:lvl1pPr marL="0" indent="0">
              <a:buNone/>
              <a:defRPr sz="3200"/>
            </a:lvl1pPr>
            <a:lvl2pPr marL="455616" indent="0">
              <a:buNone/>
              <a:defRPr sz="2800"/>
            </a:lvl2pPr>
            <a:lvl3pPr marL="911224" indent="0">
              <a:buNone/>
              <a:defRPr sz="2400"/>
            </a:lvl3pPr>
            <a:lvl4pPr marL="1366834" indent="0">
              <a:buNone/>
              <a:defRPr sz="2000"/>
            </a:lvl4pPr>
            <a:lvl5pPr marL="1822444" indent="0">
              <a:buNone/>
              <a:defRPr sz="2000"/>
            </a:lvl5pPr>
            <a:lvl6pPr marL="2278072" indent="0">
              <a:buNone/>
              <a:defRPr sz="2000"/>
            </a:lvl6pPr>
            <a:lvl7pPr marL="2733660" indent="0">
              <a:buNone/>
              <a:defRPr sz="2000"/>
            </a:lvl7pPr>
            <a:lvl8pPr marL="3189280" indent="0">
              <a:buNone/>
              <a:defRPr sz="2000"/>
            </a:lvl8pPr>
            <a:lvl9pPr marL="3644893" indent="0">
              <a:buNone/>
              <a:defRPr sz="2000"/>
            </a:lvl9pPr>
          </a:lstStyle>
          <a:p>
            <a:pPr lvl="0"/>
            <a:endParaRPr lang="en-US" noProof="0" dirty="0"/>
          </a:p>
        </p:txBody>
      </p:sp>
      <p:sp>
        <p:nvSpPr>
          <p:cNvPr id="4" name="Text Placeholder 3"/>
          <p:cNvSpPr>
            <a:spLocks noGrp="1"/>
          </p:cNvSpPr>
          <p:nvPr>
            <p:ph type="body" sz="half" idx="2"/>
          </p:nvPr>
        </p:nvSpPr>
        <p:spPr>
          <a:xfrm>
            <a:off x="1792290" y="5367378"/>
            <a:ext cx="5486400" cy="804861"/>
          </a:xfrm>
        </p:spPr>
        <p:txBody>
          <a:bodyPr/>
          <a:lstStyle>
            <a:lvl1pPr marL="0" indent="0">
              <a:buNone/>
              <a:defRPr sz="1400"/>
            </a:lvl1pPr>
            <a:lvl2pPr marL="455616" indent="0">
              <a:buNone/>
              <a:defRPr sz="1300"/>
            </a:lvl2pPr>
            <a:lvl3pPr marL="911224" indent="0">
              <a:buNone/>
              <a:defRPr sz="1000"/>
            </a:lvl3pPr>
            <a:lvl4pPr marL="1366834" indent="0">
              <a:buNone/>
              <a:defRPr sz="800"/>
            </a:lvl4pPr>
            <a:lvl5pPr marL="1822444" indent="0">
              <a:buNone/>
              <a:defRPr sz="800"/>
            </a:lvl5pPr>
            <a:lvl6pPr marL="2278072" indent="0">
              <a:buNone/>
              <a:defRPr sz="800"/>
            </a:lvl6pPr>
            <a:lvl7pPr marL="2733660" indent="0">
              <a:buNone/>
              <a:defRPr sz="800"/>
            </a:lvl7pPr>
            <a:lvl8pPr marL="3189280" indent="0">
              <a:buNone/>
              <a:defRPr sz="800"/>
            </a:lvl8pPr>
            <a:lvl9pPr marL="3644893"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8719D96-9D07-42A5-8AFB-25389D834524}" type="datetime1">
              <a:rPr lang="en-ZA"/>
              <a:pPr>
                <a:defRPr/>
              </a:pPr>
              <a:t>2023/01/05</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90A84B25-3341-44EC-947B-A194E5B73627}" type="slidenum">
              <a:rPr lang="en-ZA"/>
              <a:pPr>
                <a:defRPr/>
              </a:pPr>
              <a:t>‹#›</a:t>
            </a:fld>
            <a:endParaRPr lang="en-ZA" dirty="0"/>
          </a:p>
        </p:txBody>
      </p:sp>
    </p:spTree>
    <p:extLst>
      <p:ext uri="{BB962C8B-B14F-4D97-AF65-F5344CB8AC3E}">
        <p14:creationId xmlns:p14="http://schemas.microsoft.com/office/powerpoint/2010/main" val="3521125406"/>
      </p:ext>
    </p:extLst>
  </p:cSld>
  <p:clrMapOvr>
    <a:masterClrMapping/>
  </p:clrMapOvr>
  <p:transition spd="slow">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D5C3D3B4-3BAA-41A6-AB3D-2A8CF6256199}" type="datetime1">
              <a:rPr lang="en-ZA"/>
              <a:pPr>
                <a:defRPr/>
              </a:pPr>
              <a:t>2023/01/05</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46DA443-492A-4F2D-AF44-C9580C806AD3}" type="slidenum">
              <a:rPr lang="en-ZA"/>
              <a:pPr>
                <a:defRPr/>
              </a:pPr>
              <a:t>‹#›</a:t>
            </a:fld>
            <a:endParaRPr lang="en-ZA" dirty="0"/>
          </a:p>
        </p:txBody>
      </p:sp>
    </p:spTree>
    <p:extLst>
      <p:ext uri="{BB962C8B-B14F-4D97-AF65-F5344CB8AC3E}">
        <p14:creationId xmlns:p14="http://schemas.microsoft.com/office/powerpoint/2010/main" val="17689156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28326" y="477917"/>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r>
              <a:rPr lang="en-GB"/>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GB"/>
              <a:t>Click to edit Master subtitle style</a:t>
            </a:r>
          </a:p>
        </p:txBody>
      </p:sp>
      <p:sp>
        <p:nvSpPr>
          <p:cNvPr id="6" name="Rectangle 37"/>
          <p:cNvSpPr>
            <a:spLocks noGrp="1" noChangeArrowheads="1"/>
          </p:cNvSpPr>
          <p:nvPr>
            <p:ph type="dt" sz="half" idx="10"/>
          </p:nvPr>
        </p:nvSpPr>
        <p:spPr>
          <a:xfrm>
            <a:off x="639763" y="8743951"/>
            <a:ext cx="2987676" cy="666750"/>
          </a:xfrm>
        </p:spPr>
        <p:txBody>
          <a:bodyPr/>
          <a:lstStyle>
            <a:lvl1pPr>
              <a:defRPr/>
            </a:lvl1pPr>
          </a:lstStyle>
          <a:p>
            <a:pPr>
              <a:defRPr/>
            </a:pPr>
            <a:fld id="{896512CF-60B7-4AF3-863C-C15922D1E814}" type="datetime1">
              <a:rPr lang="en-ZA"/>
              <a:pPr>
                <a:defRPr/>
              </a:pPr>
              <a:t>2023/01/05</a:t>
            </a:fld>
            <a:endParaRPr lang="en-ZA"/>
          </a:p>
        </p:txBody>
      </p:sp>
      <p:sp>
        <p:nvSpPr>
          <p:cNvPr id="7" name="Rectangle 38"/>
          <p:cNvSpPr>
            <a:spLocks noGrp="1" noChangeArrowheads="1"/>
          </p:cNvSpPr>
          <p:nvPr>
            <p:ph type="ftr" sz="quarter" idx="11"/>
          </p:nvPr>
        </p:nvSpPr>
        <p:spPr>
          <a:xfrm>
            <a:off x="4373563" y="8743951"/>
            <a:ext cx="4054476" cy="666750"/>
          </a:xfr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9174163" y="8743951"/>
            <a:ext cx="2987676" cy="666750"/>
          </a:xfrm>
        </p:spPr>
        <p:txBody>
          <a:bodyPr/>
          <a:lstStyle>
            <a:lvl1pPr>
              <a:defRPr/>
            </a:lvl1pPr>
          </a:lstStyle>
          <a:p>
            <a:pPr>
              <a:defRPr/>
            </a:pPr>
            <a:fld id="{CDD188A4-3B3C-4688-B563-673257B90E28}" type="slidenum">
              <a:rPr lang="en-ZA"/>
              <a:pPr>
                <a:defRPr/>
              </a:pPr>
              <a:t>‹#›</a:t>
            </a:fld>
            <a:endParaRPr lang="en-ZA"/>
          </a:p>
        </p:txBody>
      </p:sp>
    </p:spTree>
    <p:extLst>
      <p:ext uri="{BB962C8B-B14F-4D97-AF65-F5344CB8AC3E}">
        <p14:creationId xmlns:p14="http://schemas.microsoft.com/office/powerpoint/2010/main" val="1607625850"/>
      </p:ext>
    </p:extLst>
  </p:cSld>
  <p:clrMapOvr>
    <a:masterClrMapping/>
  </p:clrMapOvr>
  <p:transition spd="slow">
    <p:fade/>
  </p:transition>
  <p:hf hdr="0" ftr="0"/>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7" y="166688"/>
            <a:ext cx="2093913"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AC9508BB-285D-401D-A773-3B091C0C51DF}" type="datetime1">
              <a:rPr lang="en-ZA"/>
              <a:pPr>
                <a:defRPr/>
              </a:pPr>
              <a:t>2023/01/05</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4C44C1E0-AA8E-4E47-B21B-EFA3D4FD7E8D}" type="slidenum">
              <a:rPr lang="en-ZA"/>
              <a:pPr>
                <a:defRPr/>
              </a:pPr>
              <a:t>‹#›</a:t>
            </a:fld>
            <a:endParaRPr lang="en-ZA" dirty="0"/>
          </a:p>
        </p:txBody>
      </p:sp>
    </p:spTree>
    <p:extLst>
      <p:ext uri="{BB962C8B-B14F-4D97-AF65-F5344CB8AC3E}">
        <p14:creationId xmlns:p14="http://schemas.microsoft.com/office/powerpoint/2010/main" val="3024122255"/>
      </p:ext>
    </p:extLst>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5"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7"/>
          <p:cNvSpPr>
            <a:spLocks noGrp="1" noChangeArrowheads="1"/>
          </p:cNvSpPr>
          <p:nvPr>
            <p:ph type="dt" sz="half" idx="10"/>
          </p:nvPr>
        </p:nvSpPr>
        <p:spPr/>
        <p:txBody>
          <a:bodyPr/>
          <a:lstStyle>
            <a:lvl1pPr>
              <a:defRPr/>
            </a:lvl1pPr>
          </a:lstStyle>
          <a:p>
            <a:pPr>
              <a:defRPr/>
            </a:pPr>
            <a:fld id="{84D378B4-51EA-4767-A683-139FCB47BEE1}" type="datetime1">
              <a:rPr lang="en-ZA"/>
              <a:pPr>
                <a:defRPr/>
              </a:pPr>
              <a:t>2023/01/05</a:t>
            </a:fld>
            <a:endParaRPr lang="en-ZA" dirty="0"/>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0108DEA9-93DD-4B29-8EDC-2B96AACBAE3A}" type="slidenum">
              <a:rPr lang="en-ZA"/>
              <a:pPr>
                <a:defRPr/>
              </a:pPr>
              <a:t>‹#›</a:t>
            </a:fld>
            <a:endParaRPr lang="en-ZA" dirty="0"/>
          </a:p>
        </p:txBody>
      </p:sp>
    </p:spTree>
    <p:extLst>
      <p:ext uri="{BB962C8B-B14F-4D97-AF65-F5344CB8AC3E}">
        <p14:creationId xmlns:p14="http://schemas.microsoft.com/office/powerpoint/2010/main" val="2932917671"/>
      </p:ext>
    </p:extLst>
  </p:cSld>
  <p:clrMapOvr>
    <a:masterClrMapping/>
  </p:clrMapOvr>
  <p:transition spd="slow">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2011363"/>
            <a:ext cx="11730037" cy="7062787"/>
          </a:xfrm>
        </p:spPr>
        <p:txBody>
          <a:bodyPr/>
          <a:lstStyle/>
          <a:p>
            <a:pPr lvl="0"/>
            <a:endParaRPr lang="en-ZA" noProof="0" dirty="0"/>
          </a:p>
        </p:txBody>
      </p:sp>
      <p:sp>
        <p:nvSpPr>
          <p:cNvPr id="4" name="Rectangle 37"/>
          <p:cNvSpPr>
            <a:spLocks noGrp="1" noChangeArrowheads="1"/>
          </p:cNvSpPr>
          <p:nvPr>
            <p:ph type="dt" sz="half" idx="10"/>
          </p:nvPr>
        </p:nvSpPr>
        <p:spPr>
          <a:ln/>
        </p:spPr>
        <p:txBody>
          <a:bodyPr/>
          <a:lstStyle>
            <a:lvl1pPr>
              <a:defRPr/>
            </a:lvl1pPr>
          </a:lstStyle>
          <a:p>
            <a:pPr>
              <a:defRPr/>
            </a:pPr>
            <a:fld id="{03FF6EA2-44D9-45E7-ADAB-37940AD5C26E}" type="datetime1">
              <a:rPr lang="en-ZA"/>
              <a:pPr>
                <a:defRPr/>
              </a:pPr>
              <a:t>2023/01/05</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34EE4F03-D8E6-4E2C-B51F-CBA2C2DC107F}" type="slidenum">
              <a:rPr lang="en-ZA"/>
              <a:pPr>
                <a:defRPr/>
              </a:pPr>
              <a:t>‹#›</a:t>
            </a:fld>
            <a:endParaRPr lang="en-ZA" dirty="0"/>
          </a:p>
        </p:txBody>
      </p:sp>
    </p:spTree>
    <p:extLst>
      <p:ext uri="{BB962C8B-B14F-4D97-AF65-F5344CB8AC3E}">
        <p14:creationId xmlns:p14="http://schemas.microsoft.com/office/powerpoint/2010/main" val="2616948865"/>
      </p:ext>
    </p:extLst>
  </p:cSld>
  <p:clrMapOvr>
    <a:masterClrMapping/>
  </p:clrMapOvr>
  <p:transition spd="slow"/>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38BB12B7-2CDA-4DD7-BBE4-9D193E1912BE}" type="datetime1">
              <a:rPr lang="en-ZA"/>
              <a:pPr>
                <a:defRPr/>
              </a:pPr>
              <a:t>2023/01/05</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GB"/>
          </a:p>
        </p:txBody>
      </p:sp>
      <p:sp>
        <p:nvSpPr>
          <p:cNvPr id="4" name="Rectangle 39"/>
          <p:cNvSpPr>
            <a:spLocks noGrp="1" noChangeArrowheads="1"/>
          </p:cNvSpPr>
          <p:nvPr>
            <p:ph type="sldNum" sz="quarter" idx="12"/>
          </p:nvPr>
        </p:nvSpPr>
        <p:spPr>
          <a:ln/>
        </p:spPr>
        <p:txBody>
          <a:bodyPr/>
          <a:lstStyle>
            <a:lvl1pPr>
              <a:defRPr/>
            </a:lvl1pPr>
          </a:lstStyle>
          <a:p>
            <a:pPr>
              <a:defRPr/>
            </a:pPr>
            <a:fld id="{9B2DE8DE-722E-466F-82CC-4375C6B84C6E}" type="slidenum">
              <a:rPr lang="en-ZA"/>
              <a:pPr>
                <a:defRPr/>
              </a:pPr>
              <a:t>‹#›</a:t>
            </a:fld>
            <a:endParaRPr lang="en-ZA" dirty="0"/>
          </a:p>
        </p:txBody>
      </p:sp>
    </p:spTree>
    <p:extLst>
      <p:ext uri="{BB962C8B-B14F-4D97-AF65-F5344CB8AC3E}">
        <p14:creationId xmlns:p14="http://schemas.microsoft.com/office/powerpoint/2010/main" val="2620512221"/>
      </p:ext>
    </p:extLst>
  </p:cSld>
  <p:clrMapOvr>
    <a:masterClrMapping/>
  </p:clrMapOvr>
  <p:transition spd="slow"/>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Content Placeholder 2"/>
          <p:cNvSpPr>
            <a:spLocks noGrp="1"/>
          </p:cNvSpPr>
          <p:nvPr>
            <p:ph idx="1"/>
          </p:nvPr>
        </p:nvSpPr>
        <p:spPr>
          <a:xfrm>
            <a:off x="611188" y="2011363"/>
            <a:ext cx="11730037" cy="706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7DF0189F-95DD-4ABD-A204-460451EF2999}" type="datetime1">
              <a:rPr lang="en-ZA"/>
              <a:pPr>
                <a:defRPr/>
              </a:pPr>
              <a:t>2023/01/05</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00B6828F-33F0-47DD-BDFD-579E6DAB4E5F}" type="slidenum">
              <a:rPr lang="en-ZA"/>
              <a:pPr>
                <a:defRPr/>
              </a:pPr>
              <a:t>‹#›</a:t>
            </a:fld>
            <a:endParaRPr lang="en-ZA" dirty="0"/>
          </a:p>
        </p:txBody>
      </p:sp>
    </p:spTree>
    <p:extLst>
      <p:ext uri="{BB962C8B-B14F-4D97-AF65-F5344CB8AC3E}">
        <p14:creationId xmlns:p14="http://schemas.microsoft.com/office/powerpoint/2010/main" val="575816924"/>
      </p:ext>
    </p:extLst>
  </p:cSld>
  <p:clrMapOvr>
    <a:masterClrMapping/>
  </p:clrMapOvr>
  <p:transition spd="slow"/>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2" y="0"/>
            <a:ext cx="4282758"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7785" tIns="63903" rIns="127785" bIns="63903" anchor="ctr"/>
          <a:lstStyle/>
          <a:p>
            <a:pPr algn="ctr">
              <a:defRPr/>
            </a:pPr>
            <a:endParaRPr lang="en-US" sz="1800" dirty="0">
              <a:solidFill>
                <a:srgbClr val="FFFFFF"/>
              </a:solidFill>
            </a:endParaRPr>
          </a:p>
        </p:txBody>
      </p:sp>
      <p:grpSp>
        <p:nvGrpSpPr>
          <p:cNvPr id="5" name="Group 162"/>
          <p:cNvGrpSpPr>
            <a:grpSpLocks/>
          </p:cNvGrpSpPr>
          <p:nvPr userDrawn="1"/>
        </p:nvGrpSpPr>
        <p:grpSpPr bwMode="auto">
          <a:xfrm>
            <a:off x="-6666" y="0"/>
            <a:ext cx="12808268" cy="9601200"/>
            <a:chOff x="-3" y="0"/>
            <a:chExt cx="5763" cy="4320"/>
          </a:xfrm>
        </p:grpSpPr>
        <p:pic>
          <p:nvPicPr>
            <p:cNvPr id="6" name="Picture 23" descr="d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3896"/>
                </a:solidFill>
                <a:latin typeface="Arial" charset="0"/>
                <a:cs typeface="Arial" charset="0"/>
              </a:endParaRPr>
            </a:p>
          </p:txBody>
        </p:sp>
        <p:pic>
          <p:nvPicPr>
            <p:cNvPr id="8" name="Picture 161" descr="logo smal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55"/>
          <p:cNvGrpSpPr>
            <a:grpSpLocks/>
          </p:cNvGrpSpPr>
          <p:nvPr userDrawn="1"/>
        </p:nvGrpSpPr>
        <p:grpSpPr bwMode="auto">
          <a:xfrm>
            <a:off x="360045" y="1682433"/>
            <a:ext cx="3475990" cy="3422650"/>
            <a:chOff x="162" y="757"/>
            <a:chExt cx="1564" cy="1540"/>
          </a:xfrm>
        </p:grpSpPr>
        <p:sp>
          <p:nvSpPr>
            <p:cNvPr id="10"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sz="1800">
                <a:solidFill>
                  <a:srgbClr val="003896"/>
                </a:solidFill>
                <a:latin typeface="Arial" charset="0"/>
                <a:cs typeface="Arial" charset="0"/>
              </a:endParaRPr>
            </a:p>
          </p:txBody>
        </p:sp>
        <p:sp>
          <p:nvSpPr>
            <p:cNvPr id="11"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2"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3"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4"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15" name="Oval 102" descr="DSC_4904"/>
          <p:cNvSpPr>
            <a:spLocks noChangeArrowheads="1"/>
          </p:cNvSpPr>
          <p:nvPr userDrawn="1"/>
        </p:nvSpPr>
        <p:spPr bwMode="auto">
          <a:xfrm>
            <a:off x="611190" y="1906905"/>
            <a:ext cx="3122612" cy="3042603"/>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1400">
              <a:solidFill>
                <a:srgbClr val="003896"/>
              </a:solidFill>
              <a:latin typeface="Arial" charset="0"/>
              <a:cs typeface="Arial" charset="0"/>
            </a:endParaRPr>
          </a:p>
        </p:txBody>
      </p:sp>
      <p:grpSp>
        <p:nvGrpSpPr>
          <p:cNvPr id="16" name="Group 156"/>
          <p:cNvGrpSpPr>
            <a:grpSpLocks/>
          </p:cNvGrpSpPr>
          <p:nvPr userDrawn="1"/>
        </p:nvGrpSpPr>
        <p:grpSpPr bwMode="auto">
          <a:xfrm>
            <a:off x="240030" y="1682433"/>
            <a:ext cx="3700463" cy="3491547"/>
            <a:chOff x="108" y="757"/>
            <a:chExt cx="1665" cy="1571"/>
          </a:xfrm>
        </p:grpSpPr>
        <p:sp>
          <p:nvSpPr>
            <p:cNvPr id="17"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8"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9"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grpSp>
        <p:nvGrpSpPr>
          <p:cNvPr id="20" name="Group 146"/>
          <p:cNvGrpSpPr>
            <a:grpSpLocks/>
          </p:cNvGrpSpPr>
          <p:nvPr userDrawn="1"/>
        </p:nvGrpSpPr>
        <p:grpSpPr bwMode="auto">
          <a:xfrm>
            <a:off x="1277940" y="869020"/>
            <a:ext cx="1798002" cy="1764665"/>
            <a:chOff x="575" y="391"/>
            <a:chExt cx="809" cy="794"/>
          </a:xfrm>
        </p:grpSpPr>
        <p:sp>
          <p:nvSpPr>
            <p:cNvPr id="21" name="Oval 147"/>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22" name="Oval 148"/>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23" name="Oval 149"/>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24" name="Oval 150"/>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25" name="Oval 151"/>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26" name="Oval 152"/>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27" name="Oval 153"/>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28" name="Oval 154"/>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29" name="Oval 118"/>
          <p:cNvSpPr>
            <a:spLocks noChangeArrowheads="1"/>
          </p:cNvSpPr>
          <p:nvPr userDrawn="1"/>
        </p:nvSpPr>
        <p:spPr bwMode="auto">
          <a:xfrm>
            <a:off x="1406843" y="989015"/>
            <a:ext cx="1555750" cy="1557972"/>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800">
              <a:solidFill>
                <a:srgbClr val="003896"/>
              </a:solidFill>
              <a:latin typeface="Arial" charset="0"/>
              <a:cs typeface="Arial" charset="0"/>
            </a:endParaRPr>
          </a:p>
        </p:txBody>
      </p:sp>
      <p:grpSp>
        <p:nvGrpSpPr>
          <p:cNvPr id="30" name="Group 145"/>
          <p:cNvGrpSpPr>
            <a:grpSpLocks/>
          </p:cNvGrpSpPr>
          <p:nvPr userDrawn="1"/>
        </p:nvGrpSpPr>
        <p:grpSpPr bwMode="auto">
          <a:xfrm>
            <a:off x="1209042" y="869000"/>
            <a:ext cx="1918018" cy="1798002"/>
            <a:chOff x="544" y="391"/>
            <a:chExt cx="863" cy="809"/>
          </a:xfrm>
        </p:grpSpPr>
        <p:sp>
          <p:nvSpPr>
            <p:cNvPr id="31"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32"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33"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grpSp>
        <p:nvGrpSpPr>
          <p:cNvPr id="34" name="Group 157"/>
          <p:cNvGrpSpPr>
            <a:grpSpLocks/>
          </p:cNvGrpSpPr>
          <p:nvPr userDrawn="1"/>
        </p:nvGrpSpPr>
        <p:grpSpPr bwMode="auto">
          <a:xfrm>
            <a:off x="464503" y="4327208"/>
            <a:ext cx="2904807" cy="2853690"/>
            <a:chOff x="209" y="1947"/>
            <a:chExt cx="1307" cy="1284"/>
          </a:xfrm>
        </p:grpSpPr>
        <p:sp>
          <p:nvSpPr>
            <p:cNvPr id="35"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36"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37"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38"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39"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40"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41" name="Oval 128"/>
          <p:cNvSpPr>
            <a:spLocks noChangeArrowheads="1"/>
          </p:cNvSpPr>
          <p:nvPr userDrawn="1"/>
        </p:nvSpPr>
        <p:spPr bwMode="auto">
          <a:xfrm>
            <a:off x="675642" y="4518343"/>
            <a:ext cx="2522538" cy="2540317"/>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1400">
              <a:solidFill>
                <a:srgbClr val="C0C0C0"/>
              </a:solidFill>
              <a:latin typeface="Arial" charset="0"/>
              <a:cs typeface="Arial" charset="0"/>
            </a:endParaRPr>
          </a:p>
        </p:txBody>
      </p:sp>
      <p:grpSp>
        <p:nvGrpSpPr>
          <p:cNvPr id="42" name="Group 158"/>
          <p:cNvGrpSpPr>
            <a:grpSpLocks/>
          </p:cNvGrpSpPr>
          <p:nvPr userDrawn="1"/>
        </p:nvGrpSpPr>
        <p:grpSpPr bwMode="auto">
          <a:xfrm>
            <a:off x="360045" y="4327208"/>
            <a:ext cx="3095943" cy="2922587"/>
            <a:chOff x="162" y="1947"/>
            <a:chExt cx="1393" cy="1315"/>
          </a:xfrm>
        </p:grpSpPr>
        <p:sp>
          <p:nvSpPr>
            <p:cNvPr id="43"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44"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45"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grpSp>
        <p:nvGrpSpPr>
          <p:cNvPr id="46" name="Group 159"/>
          <p:cNvGrpSpPr>
            <a:grpSpLocks/>
          </p:cNvGrpSpPr>
          <p:nvPr userDrawn="1"/>
        </p:nvGrpSpPr>
        <p:grpSpPr bwMode="auto">
          <a:xfrm>
            <a:off x="1260180" y="6558620"/>
            <a:ext cx="2404745" cy="2369185"/>
            <a:chOff x="567" y="2951"/>
            <a:chExt cx="1082" cy="1066"/>
          </a:xfrm>
        </p:grpSpPr>
        <p:sp>
          <p:nvSpPr>
            <p:cNvPr id="47"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48"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sz="1800">
                <a:solidFill>
                  <a:srgbClr val="003896"/>
                </a:solidFill>
                <a:latin typeface="Arial" charset="0"/>
                <a:cs typeface="Arial" charset="0"/>
              </a:endParaRPr>
            </a:p>
          </p:txBody>
        </p:sp>
        <p:sp>
          <p:nvSpPr>
            <p:cNvPr id="49"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0"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1"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2"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53" name="Oval 138"/>
          <p:cNvSpPr>
            <a:spLocks noChangeArrowheads="1"/>
          </p:cNvSpPr>
          <p:nvPr userDrawn="1"/>
        </p:nvSpPr>
        <p:spPr bwMode="auto">
          <a:xfrm>
            <a:off x="1420180" y="6707505"/>
            <a:ext cx="2109152" cy="2126933"/>
          </a:xfrm>
          <a:prstGeom prst="ellipse">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1300">
              <a:solidFill>
                <a:srgbClr val="C0C0C0"/>
              </a:solidFill>
              <a:latin typeface="Arial" charset="0"/>
              <a:cs typeface="Arial" charset="0"/>
            </a:endParaRPr>
          </a:p>
        </p:txBody>
      </p:sp>
      <p:grpSp>
        <p:nvGrpSpPr>
          <p:cNvPr id="54" name="Group 160"/>
          <p:cNvGrpSpPr>
            <a:grpSpLocks/>
          </p:cNvGrpSpPr>
          <p:nvPr userDrawn="1"/>
        </p:nvGrpSpPr>
        <p:grpSpPr bwMode="auto">
          <a:xfrm>
            <a:off x="1173480" y="6558600"/>
            <a:ext cx="2560320" cy="2420302"/>
            <a:chOff x="528" y="2951"/>
            <a:chExt cx="1152" cy="1089"/>
          </a:xfrm>
        </p:grpSpPr>
        <p:sp>
          <p:nvSpPr>
            <p:cNvPr id="55"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6"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57"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58" name="TextBox 57"/>
          <p:cNvSpPr txBox="1">
            <a:spLocks noChangeArrowheads="1"/>
          </p:cNvSpPr>
          <p:nvPr userDrawn="1"/>
        </p:nvSpPr>
        <p:spPr bwMode="auto">
          <a:xfrm>
            <a:off x="2469220" y="9107806"/>
            <a:ext cx="7063105" cy="43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785" tIns="63903" rIns="127785" bIns="6390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ZA" sz="2000" b="1">
                <a:solidFill>
                  <a:srgbClr val="6F6F6F"/>
                </a:solidFill>
              </a:rPr>
              <a:t>Coal 2 (Duvha, Kriel, Matla, Lethabo and Tutuka)</a:t>
            </a:r>
          </a:p>
        </p:txBody>
      </p:sp>
      <p:sp>
        <p:nvSpPr>
          <p:cNvPr id="56322" name="Rectangle 2"/>
          <p:cNvSpPr>
            <a:spLocks noGrp="1" noChangeArrowheads="1"/>
          </p:cNvSpPr>
          <p:nvPr>
            <p:ph type="ctrTitle"/>
          </p:nvPr>
        </p:nvSpPr>
        <p:spPr>
          <a:xfrm>
            <a:off x="4373880" y="2982617"/>
            <a:ext cx="7672070" cy="3027045"/>
          </a:xfrm>
        </p:spPr>
        <p:txBody>
          <a:bodyPr/>
          <a:lstStyle>
            <a:lvl1pPr algn="ctr">
              <a:defRPr sz="5600" b="1">
                <a:solidFill>
                  <a:schemeClr val="tx1"/>
                </a:solidFill>
              </a:defRPr>
            </a:lvl1pPr>
          </a:lstStyle>
          <a:p>
            <a:pPr lvl="0"/>
            <a:r>
              <a:rPr lang="en-GB" noProof="0"/>
              <a:t>Click to edit Master title style</a:t>
            </a:r>
          </a:p>
        </p:txBody>
      </p:sp>
      <p:sp>
        <p:nvSpPr>
          <p:cNvPr id="56323" name="Rectangle 3"/>
          <p:cNvSpPr>
            <a:spLocks noGrp="1" noChangeArrowheads="1"/>
          </p:cNvSpPr>
          <p:nvPr>
            <p:ph type="subTitle" idx="1"/>
          </p:nvPr>
        </p:nvSpPr>
        <p:spPr>
          <a:xfrm>
            <a:off x="4282760" y="6558600"/>
            <a:ext cx="7763192" cy="1335722"/>
          </a:xfrm>
        </p:spPr>
        <p:txBody>
          <a:bodyPr/>
          <a:lstStyle>
            <a:lvl1pPr marL="0" indent="0" algn="ctr">
              <a:buFontTx/>
              <a:buNone/>
              <a:defRPr/>
            </a:lvl1pPr>
          </a:lstStyle>
          <a:p>
            <a:pPr lvl="0"/>
            <a:r>
              <a:rPr lang="en-GB" noProof="0"/>
              <a:t>Click to edit Master subtitle style</a:t>
            </a:r>
          </a:p>
        </p:txBody>
      </p:sp>
      <p:sp>
        <p:nvSpPr>
          <p:cNvPr id="59" name="Rectangle 39"/>
          <p:cNvSpPr>
            <a:spLocks noGrp="1" noChangeArrowheads="1"/>
          </p:cNvSpPr>
          <p:nvPr>
            <p:ph type="sldNum" sz="quarter" idx="10"/>
          </p:nvPr>
        </p:nvSpPr>
        <p:spPr>
          <a:xfrm>
            <a:off x="10936923" y="8743315"/>
            <a:ext cx="1224597" cy="666750"/>
          </a:xfrm>
        </p:spPr>
        <p:txBody>
          <a:bodyPr/>
          <a:lstStyle>
            <a:lvl1pPr algn="r">
              <a:defRPr sz="1400">
                <a:solidFill>
                  <a:srgbClr val="83725B"/>
                </a:solidFill>
              </a:defRPr>
            </a:lvl1pPr>
          </a:lstStyle>
          <a:p>
            <a:pPr>
              <a:defRPr/>
            </a:pPr>
            <a:fld id="{B0FF488D-BD07-467B-8761-C5D45704C5CB}" type="slidenum">
              <a:rPr lang="en-ZA"/>
              <a:pPr>
                <a:defRPr/>
              </a:pPr>
              <a:t>‹#›</a:t>
            </a:fld>
            <a:endParaRPr lang="en-ZA" dirty="0"/>
          </a:p>
        </p:txBody>
      </p:sp>
    </p:spTree>
    <p:extLst>
      <p:ext uri="{BB962C8B-B14F-4D97-AF65-F5344CB8AC3E}">
        <p14:creationId xmlns:p14="http://schemas.microsoft.com/office/powerpoint/2010/main" val="301184816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2" y="0"/>
            <a:ext cx="4282758"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7785" tIns="63903" rIns="127785" bIns="63903" anchor="ctr"/>
          <a:lstStyle/>
          <a:p>
            <a:pPr algn="ctr">
              <a:defRPr/>
            </a:pPr>
            <a:endParaRPr lang="en-US" sz="1800" dirty="0">
              <a:solidFill>
                <a:srgbClr val="FFFFFF"/>
              </a:solidFill>
            </a:endParaRPr>
          </a:p>
        </p:txBody>
      </p:sp>
      <p:grpSp>
        <p:nvGrpSpPr>
          <p:cNvPr id="5" name="Group 162"/>
          <p:cNvGrpSpPr>
            <a:grpSpLocks/>
          </p:cNvGrpSpPr>
          <p:nvPr userDrawn="1"/>
        </p:nvGrpSpPr>
        <p:grpSpPr bwMode="auto">
          <a:xfrm>
            <a:off x="-6666" y="0"/>
            <a:ext cx="12808268" cy="9601200"/>
            <a:chOff x="-3" y="0"/>
            <a:chExt cx="5763" cy="4320"/>
          </a:xfrm>
        </p:grpSpPr>
        <p:pic>
          <p:nvPicPr>
            <p:cNvPr id="6" name="Picture 23" descr="d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solidFill>
                  <a:srgbClr val="003896"/>
                </a:solidFill>
                <a:latin typeface="Arial" charset="0"/>
                <a:cs typeface="Arial" charset="0"/>
              </a:endParaRPr>
            </a:p>
          </p:txBody>
        </p:sp>
        <p:pic>
          <p:nvPicPr>
            <p:cNvPr id="8" name="Picture 161" descr="logo smal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55"/>
          <p:cNvGrpSpPr>
            <a:grpSpLocks/>
          </p:cNvGrpSpPr>
          <p:nvPr userDrawn="1"/>
        </p:nvGrpSpPr>
        <p:grpSpPr bwMode="auto">
          <a:xfrm>
            <a:off x="360045" y="1682433"/>
            <a:ext cx="3475990" cy="3422650"/>
            <a:chOff x="162" y="757"/>
            <a:chExt cx="1564" cy="1540"/>
          </a:xfrm>
        </p:grpSpPr>
        <p:sp>
          <p:nvSpPr>
            <p:cNvPr id="10"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sz="1800">
                <a:solidFill>
                  <a:srgbClr val="003896"/>
                </a:solidFill>
                <a:latin typeface="Arial" charset="0"/>
                <a:cs typeface="Arial" charset="0"/>
              </a:endParaRPr>
            </a:p>
          </p:txBody>
        </p:sp>
        <p:sp>
          <p:nvSpPr>
            <p:cNvPr id="11"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2"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3"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4"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15" name="Oval 102" descr="DSC_4904"/>
          <p:cNvSpPr>
            <a:spLocks noChangeArrowheads="1"/>
          </p:cNvSpPr>
          <p:nvPr userDrawn="1"/>
        </p:nvSpPr>
        <p:spPr bwMode="auto">
          <a:xfrm>
            <a:off x="611190" y="1906905"/>
            <a:ext cx="3122612" cy="3042603"/>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785" tIns="63903" rIns="127785" bIns="63903" anchor="ctr"/>
          <a:lstStyle/>
          <a:p>
            <a:pPr algn="ctr"/>
            <a:endParaRPr lang="en-GB" sz="1400">
              <a:solidFill>
                <a:srgbClr val="003896"/>
              </a:solidFill>
              <a:latin typeface="Arial" charset="0"/>
              <a:cs typeface="Arial" charset="0"/>
            </a:endParaRPr>
          </a:p>
        </p:txBody>
      </p:sp>
      <p:grpSp>
        <p:nvGrpSpPr>
          <p:cNvPr id="16" name="Group 156"/>
          <p:cNvGrpSpPr>
            <a:grpSpLocks/>
          </p:cNvGrpSpPr>
          <p:nvPr userDrawn="1"/>
        </p:nvGrpSpPr>
        <p:grpSpPr bwMode="auto">
          <a:xfrm>
            <a:off x="240030" y="1682433"/>
            <a:ext cx="3700463" cy="3491547"/>
            <a:chOff x="108" y="757"/>
            <a:chExt cx="1665" cy="1571"/>
          </a:xfrm>
        </p:grpSpPr>
        <p:sp>
          <p:nvSpPr>
            <p:cNvPr id="17"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8"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sp>
          <p:nvSpPr>
            <p:cNvPr id="19"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3896"/>
                </a:solidFill>
                <a:latin typeface="Arial" charset="0"/>
                <a:cs typeface="Arial" charset="0"/>
              </a:endParaRPr>
            </a:p>
          </p:txBody>
        </p:sp>
      </p:grpSp>
      <p:sp>
        <p:nvSpPr>
          <p:cNvPr id="20" name="TextBox 19"/>
          <p:cNvSpPr txBox="1">
            <a:spLocks noChangeArrowheads="1"/>
          </p:cNvSpPr>
          <p:nvPr userDrawn="1"/>
        </p:nvSpPr>
        <p:spPr bwMode="auto">
          <a:xfrm>
            <a:off x="2469220" y="9107806"/>
            <a:ext cx="7063105" cy="43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785" tIns="63903" rIns="127785" bIns="6390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ZA" sz="2000" b="1">
                <a:solidFill>
                  <a:srgbClr val="6F6F6F"/>
                </a:solidFill>
              </a:rPr>
              <a:t>Coal 2 (Duvha, Kriel, Matla, Lethabo and Tutuka)</a:t>
            </a:r>
          </a:p>
        </p:txBody>
      </p:sp>
      <p:sp>
        <p:nvSpPr>
          <p:cNvPr id="56322" name="Rectangle 2"/>
          <p:cNvSpPr>
            <a:spLocks noGrp="1" noChangeArrowheads="1"/>
          </p:cNvSpPr>
          <p:nvPr>
            <p:ph type="ctrTitle"/>
          </p:nvPr>
        </p:nvSpPr>
        <p:spPr>
          <a:xfrm>
            <a:off x="4373880" y="2982617"/>
            <a:ext cx="7467600" cy="3027045"/>
          </a:xfrm>
        </p:spPr>
        <p:txBody>
          <a:bodyPr/>
          <a:lstStyle>
            <a:lvl1pPr algn="ctr">
              <a:defRPr sz="5600" b="0">
                <a:solidFill>
                  <a:schemeClr val="tx1"/>
                </a:solidFill>
              </a:defRPr>
            </a:lvl1pPr>
          </a:lstStyle>
          <a:p>
            <a:pPr lvl="0"/>
            <a:r>
              <a:rPr lang="en-GB" noProof="0" dirty="0"/>
              <a:t>Click to edit Master title style</a:t>
            </a:r>
          </a:p>
        </p:txBody>
      </p:sp>
      <p:sp>
        <p:nvSpPr>
          <p:cNvPr id="56323" name="Rectangle 3"/>
          <p:cNvSpPr>
            <a:spLocks noGrp="1" noChangeArrowheads="1"/>
          </p:cNvSpPr>
          <p:nvPr>
            <p:ph type="subTitle" idx="1"/>
          </p:nvPr>
        </p:nvSpPr>
        <p:spPr>
          <a:xfrm>
            <a:off x="4282760" y="6558600"/>
            <a:ext cx="7763192" cy="1335722"/>
          </a:xfrm>
        </p:spPr>
        <p:txBody>
          <a:bodyPr/>
          <a:lstStyle>
            <a:lvl1pPr marL="0" indent="0" algn="ctr">
              <a:buFontTx/>
              <a:buNone/>
              <a:defRPr/>
            </a:lvl1pPr>
          </a:lstStyle>
          <a:p>
            <a:pPr lvl="0"/>
            <a:endParaRPr lang="en-GB" noProof="0" dirty="0"/>
          </a:p>
        </p:txBody>
      </p:sp>
      <p:sp>
        <p:nvSpPr>
          <p:cNvPr id="21" name="Rectangle 39"/>
          <p:cNvSpPr>
            <a:spLocks noGrp="1" noChangeArrowheads="1"/>
          </p:cNvSpPr>
          <p:nvPr>
            <p:ph type="sldNum" sz="quarter" idx="10"/>
          </p:nvPr>
        </p:nvSpPr>
        <p:spPr>
          <a:xfrm>
            <a:off x="10936923" y="8743315"/>
            <a:ext cx="1224597" cy="666750"/>
          </a:xfrm>
        </p:spPr>
        <p:txBody>
          <a:bodyPr/>
          <a:lstStyle>
            <a:lvl1pPr algn="r">
              <a:defRPr sz="1400">
                <a:solidFill>
                  <a:srgbClr val="83725B"/>
                </a:solidFill>
              </a:defRPr>
            </a:lvl1pPr>
          </a:lstStyle>
          <a:p>
            <a:pPr>
              <a:defRPr/>
            </a:pPr>
            <a:fld id="{6EEF3193-4122-4E8C-98F2-CB24C66AAE63}" type="slidenum">
              <a:rPr lang="en-ZA"/>
              <a:pPr>
                <a:defRPr/>
              </a:pPr>
              <a:t>‹#›</a:t>
            </a:fld>
            <a:endParaRPr lang="en-ZA" dirty="0"/>
          </a:p>
        </p:txBody>
      </p:sp>
    </p:spTree>
    <p:extLst>
      <p:ext uri="{BB962C8B-B14F-4D97-AF65-F5344CB8AC3E}">
        <p14:creationId xmlns:p14="http://schemas.microsoft.com/office/powerpoint/2010/main" val="272055526"/>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r>
              <a:rPr lang="en-ZA"/>
              <a:t>2013/02/28</a:t>
            </a:r>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8D4D7464-7256-4F05-B79C-E012800A328F}" type="slidenum">
              <a:rPr lang="en-ZA"/>
              <a:pPr>
                <a:defRPr/>
              </a:pPr>
              <a:t>‹#›</a:t>
            </a:fld>
            <a:endParaRPr lang="en-ZA" dirty="0"/>
          </a:p>
        </p:txBody>
      </p:sp>
    </p:spTree>
    <p:extLst>
      <p:ext uri="{BB962C8B-B14F-4D97-AF65-F5344CB8AC3E}">
        <p14:creationId xmlns:p14="http://schemas.microsoft.com/office/powerpoint/2010/main" val="338524906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2800" b="1"/>
            </a:lvl1pPr>
            <a:lvl2pPr>
              <a:defRPr sz="25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583047" y="2011369"/>
            <a:ext cx="5758498" cy="7063105"/>
          </a:xfrm>
        </p:spPr>
        <p:txBody>
          <a:bodyPr/>
          <a:lstStyle>
            <a:lvl1pPr>
              <a:defRPr sz="2800" b="1"/>
            </a:lvl1pPr>
            <a:lvl2pPr>
              <a:defRPr sz="2500"/>
            </a:lvl2pPr>
            <a:lvl3pPr>
              <a:defRPr sz="2500"/>
            </a:lvl3pPr>
            <a:lvl4pPr>
              <a:defRPr sz="2500"/>
            </a:lvl4pPr>
            <a:lvl5pPr>
              <a:defRPr sz="2500"/>
            </a:lvl5pPr>
            <a:lvl6pPr>
              <a:defRPr sz="2500"/>
            </a:lvl6pPr>
            <a:lvl7pPr>
              <a:defRPr sz="2500"/>
            </a:lvl7pPr>
            <a:lvl8pPr>
              <a:defRPr sz="2500"/>
            </a:lvl8pPr>
            <a:lvl9pPr>
              <a:defRPr sz="2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Rectangle 37"/>
          <p:cNvSpPr>
            <a:spLocks noGrp="1" noChangeArrowheads="1"/>
          </p:cNvSpPr>
          <p:nvPr>
            <p:ph type="dt" sz="half" idx="10"/>
          </p:nvPr>
        </p:nvSpPr>
        <p:spPr>
          <a:ln/>
        </p:spPr>
        <p:txBody>
          <a:bodyPr/>
          <a:lstStyle>
            <a:lvl1pPr>
              <a:defRPr/>
            </a:lvl1pPr>
          </a:lstStyle>
          <a:p>
            <a:pPr>
              <a:defRPr/>
            </a:pPr>
            <a:r>
              <a:rPr lang="en-ZA"/>
              <a:t>2013/02/28</a:t>
            </a:r>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GB"/>
          </a:p>
        </p:txBody>
      </p:sp>
      <p:sp>
        <p:nvSpPr>
          <p:cNvPr id="7" name="Rectangle 39"/>
          <p:cNvSpPr>
            <a:spLocks noGrp="1" noChangeArrowheads="1"/>
          </p:cNvSpPr>
          <p:nvPr>
            <p:ph type="sldNum" sz="quarter" idx="12"/>
          </p:nvPr>
        </p:nvSpPr>
        <p:spPr>
          <a:ln/>
        </p:spPr>
        <p:txBody>
          <a:bodyPr/>
          <a:lstStyle>
            <a:lvl1pPr>
              <a:defRPr/>
            </a:lvl1pPr>
          </a:lstStyle>
          <a:p>
            <a:pPr>
              <a:defRPr/>
            </a:pPr>
            <a:fld id="{F8D7630E-23CF-43FB-8F8C-C34E8ACCCE45}" type="slidenum">
              <a:rPr lang="en-ZA"/>
              <a:pPr>
                <a:defRPr/>
              </a:pPr>
              <a:t>‹#›</a:t>
            </a:fld>
            <a:endParaRPr lang="en-ZA" dirty="0"/>
          </a:p>
        </p:txBody>
      </p:sp>
    </p:spTree>
    <p:extLst>
      <p:ext uri="{BB962C8B-B14F-4D97-AF65-F5344CB8AC3E}">
        <p14:creationId xmlns:p14="http://schemas.microsoft.com/office/powerpoint/2010/main" val="25758103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r>
              <a:rPr lang="en-ZA"/>
              <a:t>2013/02/28</a:t>
            </a:r>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GB"/>
          </a:p>
        </p:txBody>
      </p:sp>
      <p:sp>
        <p:nvSpPr>
          <p:cNvPr id="5" name="Rectangle 39"/>
          <p:cNvSpPr>
            <a:spLocks noGrp="1" noChangeArrowheads="1"/>
          </p:cNvSpPr>
          <p:nvPr>
            <p:ph type="sldNum" sz="quarter" idx="12"/>
          </p:nvPr>
        </p:nvSpPr>
        <p:spPr>
          <a:ln/>
        </p:spPr>
        <p:txBody>
          <a:bodyPr/>
          <a:lstStyle>
            <a:lvl1pPr>
              <a:defRPr/>
            </a:lvl1pPr>
          </a:lstStyle>
          <a:p>
            <a:pPr>
              <a:defRPr/>
            </a:pPr>
            <a:fld id="{9BF98A28-30A3-4A9C-B4DF-F815A49ED2B2}" type="slidenum">
              <a:rPr lang="en-ZA"/>
              <a:pPr>
                <a:defRPr/>
              </a:pPr>
              <a:t>‹#›</a:t>
            </a:fld>
            <a:endParaRPr lang="en-ZA" dirty="0"/>
          </a:p>
        </p:txBody>
      </p:sp>
    </p:spTree>
    <p:extLst>
      <p:ext uri="{BB962C8B-B14F-4D97-AF65-F5344CB8AC3E}">
        <p14:creationId xmlns:p14="http://schemas.microsoft.com/office/powerpoint/2010/main" val="16344182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350" y="0"/>
            <a:ext cx="12807950"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877" tIns="63945" rIns="127877" bIns="63945" anchor="ctr"/>
            <a:lstStyle/>
            <a:p>
              <a:pPr defTabSz="1261971"/>
              <a:endParaRPr lang="en-US">
                <a:solidFill>
                  <a:srgbClr val="003896"/>
                </a:solidFill>
                <a:latin typeface="Arial" charset="0"/>
                <a:cs typeface="Arial" charset="0"/>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solidFill>
                  <a:srgbClr val="003896"/>
                </a:solidFill>
                <a:latin typeface="Arial" charset="0"/>
                <a:cs typeface="Arial" charset="0"/>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solidFill>
                  <a:srgbClr val="003896"/>
                </a:solidFill>
                <a:latin typeface="Arial" charset="0"/>
                <a:cs typeface="Arial" charset="0"/>
              </a:endParaRPr>
            </a:p>
          </p:txBody>
        </p:sp>
      </p:grpSp>
      <p:sp>
        <p:nvSpPr>
          <p:cNvPr id="3075" name="Rectangle 3"/>
          <p:cNvSpPr>
            <a:spLocks noGrp="1" noChangeArrowheads="1"/>
          </p:cNvSpPr>
          <p:nvPr>
            <p:ph type="ctrTitle"/>
          </p:nvPr>
        </p:nvSpPr>
        <p:spPr>
          <a:xfrm>
            <a:off x="3059113" y="3271838"/>
            <a:ext cx="5545137" cy="676276"/>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2"/>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1060231392"/>
      </p:ext>
    </p:extLst>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7"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3896"/>
                </a:solidFill>
                <a:latin typeface="Arial" charset="0"/>
                <a:cs typeface="Arial" charset="0"/>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sz="1400">
                <a:solidFill>
                  <a:srgbClr val="003896"/>
                </a:solidFill>
                <a:latin typeface="Arial" charset="0"/>
                <a:cs typeface="Arial" charset="0"/>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solidFill>
                  <a:srgbClr val="003896"/>
                </a:solidFill>
                <a:latin typeface="Arial" charset="0"/>
                <a:cs typeface="Arial" charset="0"/>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solidFill>
                  <a:srgbClr val="003896"/>
                </a:solidFill>
                <a:latin typeface="Arial" charset="0"/>
                <a:cs typeface="Arial" charset="0"/>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sz="1400">
                <a:solidFill>
                  <a:srgbClr val="003896"/>
                </a:solidFill>
                <a:latin typeface="Arial" charset="0"/>
                <a:cs typeface="Arial" charset="0"/>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sz="1400">
                <a:solidFill>
                  <a:srgbClr val="003896"/>
                </a:solidFill>
                <a:latin typeface="Arial" charset="0"/>
                <a:cs typeface="Arial" charset="0"/>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3896"/>
                </a:solidFill>
                <a:latin typeface="Arial" charset="0"/>
                <a:cs typeface="Arial" charset="0"/>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400">
                <a:solidFill>
                  <a:srgbClr val="003896"/>
                </a:solidFill>
                <a:latin typeface="Arial" charset="0"/>
                <a:cs typeface="Arial" charset="0"/>
              </a:endParaRPr>
            </a:p>
          </p:txBody>
        </p:sp>
      </p:grpSp>
      <p:sp>
        <p:nvSpPr>
          <p:cNvPr id="3075" name="Rectangle 3"/>
          <p:cNvSpPr>
            <a:spLocks noGrp="1" noChangeArrowheads="1"/>
          </p:cNvSpPr>
          <p:nvPr>
            <p:ph type="ctrTitle"/>
          </p:nvPr>
        </p:nvSpPr>
        <p:spPr>
          <a:xfrm>
            <a:off x="4282759" y="4580574"/>
            <a:ext cx="7763192" cy="946785"/>
          </a:xfrm>
        </p:spPr>
        <p:txBody>
          <a:bodyPr anchor="b"/>
          <a:lstStyle>
            <a:lvl1pPr>
              <a:defRPr>
                <a:solidFill>
                  <a:srgbClr val="003896"/>
                </a:solidFill>
              </a:defRPr>
            </a:lvl1pPr>
          </a:lstStyle>
          <a:p>
            <a:r>
              <a:rPr lang="en-US"/>
              <a:t>Click to edit Master title style</a:t>
            </a:r>
            <a:endParaRPr lang="en-ZA"/>
          </a:p>
        </p:txBody>
      </p:sp>
      <p:sp>
        <p:nvSpPr>
          <p:cNvPr id="3076" name="Rectangle 4"/>
          <p:cNvSpPr>
            <a:spLocks noGrp="1" noChangeArrowheads="1"/>
          </p:cNvSpPr>
          <p:nvPr>
            <p:ph type="subTitle" idx="1"/>
          </p:nvPr>
        </p:nvSpPr>
        <p:spPr>
          <a:xfrm>
            <a:off x="4282759" y="5729606"/>
            <a:ext cx="7763192" cy="3109278"/>
          </a:xfrm>
        </p:spPr>
        <p:txBody>
          <a:bodyPr/>
          <a:lstStyle>
            <a:lvl1pPr marL="0" indent="0">
              <a:buFontTx/>
              <a:buNone/>
              <a:defRPr sz="2500">
                <a:solidFill>
                  <a:srgbClr val="83725B"/>
                </a:solidFill>
              </a:defRPr>
            </a:lvl1pPr>
          </a:lstStyle>
          <a:p>
            <a:r>
              <a:rPr lang="en-US"/>
              <a:t>Click to edit Master subtitle style</a:t>
            </a:r>
            <a:endParaRPr lang="en-ZA"/>
          </a:p>
        </p:txBody>
      </p:sp>
    </p:spTree>
    <p:extLst>
      <p:ext uri="{BB962C8B-B14F-4D97-AF65-F5344CB8AC3E}">
        <p14:creationId xmlns:p14="http://schemas.microsoft.com/office/powerpoint/2010/main" val="4252568255"/>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5" name="Rectangle 38"/>
          <p:cNvSpPr>
            <a:spLocks noGrp="1" noChangeArrowheads="1"/>
          </p:cNvSpPr>
          <p:nvPr>
            <p:ph type="ftr" sz="quarter" idx="11"/>
          </p:nvPr>
        </p:nvSpPr>
        <p:spPr/>
        <p:txBody>
          <a:bodyPr/>
          <a:lstStyle>
            <a:lvl1pPr>
              <a:defRPr sz="2500"/>
            </a:lvl1pPr>
          </a:lstStyle>
          <a:p>
            <a:pPr>
              <a:defRPr/>
            </a:pPr>
            <a:endParaRPr lang="en-ZA"/>
          </a:p>
        </p:txBody>
      </p:sp>
      <p:sp>
        <p:nvSpPr>
          <p:cNvPr id="6" name="Rectangle 39"/>
          <p:cNvSpPr>
            <a:spLocks noGrp="1" noChangeArrowheads="1"/>
          </p:cNvSpPr>
          <p:nvPr>
            <p:ph type="sldNum" sz="quarter" idx="12"/>
          </p:nvPr>
        </p:nvSpPr>
        <p:spPr/>
        <p:txBody>
          <a:bodyPr/>
          <a:lstStyle>
            <a:lvl1pPr>
              <a:defRPr sz="2500"/>
            </a:lvl1pPr>
          </a:lstStyle>
          <a:p>
            <a:pPr>
              <a:defRPr/>
            </a:pPr>
            <a:fld id="{81F53D75-4EC3-437D-B2D6-2BD34F44078C}" type="slidenum">
              <a:rPr lang="en-ZA"/>
              <a:pPr>
                <a:defRPr/>
              </a:pPr>
              <a:t>‹#›</a:t>
            </a:fld>
            <a:endParaRPr lang="en-ZA" dirty="0"/>
          </a:p>
        </p:txBody>
      </p:sp>
    </p:spTree>
    <p:extLst>
      <p:ext uri="{BB962C8B-B14F-4D97-AF65-F5344CB8AC3E}">
        <p14:creationId xmlns:p14="http://schemas.microsoft.com/office/powerpoint/2010/main" val="2692083568"/>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a:t>Click to edit Master title style</a:t>
            </a:r>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lvl1pPr>
            <a:lvl2pPr marL="640080" indent="0">
              <a:buNone/>
              <a:defRPr sz="2500"/>
            </a:lvl2pPr>
            <a:lvl3pPr marL="1280160" indent="0">
              <a:buNone/>
              <a:defRPr sz="2200"/>
            </a:lvl3pPr>
            <a:lvl4pPr marL="1920240" indent="0">
              <a:buNone/>
              <a:defRPr sz="2000"/>
            </a:lvl4pPr>
            <a:lvl5pPr marL="2560320" indent="0">
              <a:buNone/>
              <a:defRPr sz="2000"/>
            </a:lvl5pPr>
            <a:lvl6pPr marL="3200400" indent="0">
              <a:buNone/>
              <a:defRPr sz="2000"/>
            </a:lvl6pPr>
            <a:lvl7pPr marL="3840480" indent="0">
              <a:buNone/>
              <a:defRPr sz="2000"/>
            </a:lvl7pPr>
            <a:lvl8pPr marL="4480560" indent="0">
              <a:buNone/>
              <a:defRPr sz="2000"/>
            </a:lvl8pPr>
            <a:lvl9pPr marL="5120640"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5" name="Rectangle 38"/>
          <p:cNvSpPr>
            <a:spLocks noGrp="1" noChangeArrowheads="1"/>
          </p:cNvSpPr>
          <p:nvPr>
            <p:ph type="ftr" sz="quarter" idx="11"/>
          </p:nvPr>
        </p:nvSpPr>
        <p:spPr/>
        <p:txBody>
          <a:bodyPr/>
          <a:lstStyle>
            <a:lvl1pPr>
              <a:defRPr sz="2500"/>
            </a:lvl1pPr>
          </a:lstStyle>
          <a:p>
            <a:pPr>
              <a:defRPr/>
            </a:pPr>
            <a:endParaRPr lang="en-ZA"/>
          </a:p>
        </p:txBody>
      </p:sp>
      <p:sp>
        <p:nvSpPr>
          <p:cNvPr id="6" name="Rectangle 39"/>
          <p:cNvSpPr>
            <a:spLocks noGrp="1" noChangeArrowheads="1"/>
          </p:cNvSpPr>
          <p:nvPr>
            <p:ph type="sldNum" sz="quarter" idx="12"/>
          </p:nvPr>
        </p:nvSpPr>
        <p:spPr/>
        <p:txBody>
          <a:bodyPr/>
          <a:lstStyle>
            <a:lvl1pPr>
              <a:defRPr sz="2500"/>
            </a:lvl1pPr>
          </a:lstStyle>
          <a:p>
            <a:pPr>
              <a:defRPr/>
            </a:pPr>
            <a:fld id="{3CBA6678-641A-4237-B7B1-942F08383276}" type="slidenum">
              <a:rPr lang="en-ZA"/>
              <a:pPr>
                <a:defRPr/>
              </a:pPr>
              <a:t>‹#›</a:t>
            </a:fld>
            <a:endParaRPr lang="en-ZA" dirty="0"/>
          </a:p>
        </p:txBody>
      </p:sp>
    </p:spTree>
    <p:extLst>
      <p:ext uri="{BB962C8B-B14F-4D97-AF65-F5344CB8AC3E}">
        <p14:creationId xmlns:p14="http://schemas.microsoft.com/office/powerpoint/2010/main" val="239847828"/>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188" y="2011364"/>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3046" y="2011364"/>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6" name="Rectangle 38"/>
          <p:cNvSpPr>
            <a:spLocks noGrp="1" noChangeArrowheads="1"/>
          </p:cNvSpPr>
          <p:nvPr>
            <p:ph type="ftr" sz="quarter" idx="11"/>
          </p:nvPr>
        </p:nvSpPr>
        <p:spPr/>
        <p:txBody>
          <a:bodyPr/>
          <a:lstStyle>
            <a:lvl1pPr>
              <a:defRPr sz="2500"/>
            </a:lvl1pPr>
          </a:lstStyle>
          <a:p>
            <a:pPr>
              <a:defRPr/>
            </a:pPr>
            <a:endParaRPr lang="en-ZA"/>
          </a:p>
        </p:txBody>
      </p:sp>
      <p:sp>
        <p:nvSpPr>
          <p:cNvPr id="7" name="Rectangle 39"/>
          <p:cNvSpPr>
            <a:spLocks noGrp="1" noChangeArrowheads="1"/>
          </p:cNvSpPr>
          <p:nvPr>
            <p:ph type="sldNum" sz="quarter" idx="12"/>
          </p:nvPr>
        </p:nvSpPr>
        <p:spPr/>
        <p:txBody>
          <a:bodyPr/>
          <a:lstStyle>
            <a:lvl1pPr>
              <a:defRPr sz="2500"/>
            </a:lvl1pPr>
          </a:lstStyle>
          <a:p>
            <a:pPr>
              <a:defRPr/>
            </a:pPr>
            <a:fld id="{F008D007-6EAD-4AA6-9B27-0F536B51775F}" type="slidenum">
              <a:rPr lang="en-ZA"/>
              <a:pPr>
                <a:defRPr/>
              </a:pPr>
              <a:t>‹#›</a:t>
            </a:fld>
            <a:endParaRPr lang="en-ZA" dirty="0"/>
          </a:p>
        </p:txBody>
      </p:sp>
    </p:spTree>
    <p:extLst>
      <p:ext uri="{BB962C8B-B14F-4D97-AF65-F5344CB8AC3E}">
        <p14:creationId xmlns:p14="http://schemas.microsoft.com/office/powerpoint/2010/main" val="149701177"/>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8" name="Rectangle 38"/>
          <p:cNvSpPr>
            <a:spLocks noGrp="1" noChangeArrowheads="1"/>
          </p:cNvSpPr>
          <p:nvPr>
            <p:ph type="ftr" sz="quarter" idx="11"/>
          </p:nvPr>
        </p:nvSpPr>
        <p:spPr/>
        <p:txBody>
          <a:bodyPr/>
          <a:lstStyle>
            <a:lvl1pPr>
              <a:defRPr sz="2500"/>
            </a:lvl1pPr>
          </a:lstStyle>
          <a:p>
            <a:pPr>
              <a:defRPr/>
            </a:pPr>
            <a:endParaRPr lang="en-ZA"/>
          </a:p>
        </p:txBody>
      </p:sp>
      <p:sp>
        <p:nvSpPr>
          <p:cNvPr id="9" name="Rectangle 39"/>
          <p:cNvSpPr>
            <a:spLocks noGrp="1" noChangeArrowheads="1"/>
          </p:cNvSpPr>
          <p:nvPr>
            <p:ph type="sldNum" sz="quarter" idx="12"/>
          </p:nvPr>
        </p:nvSpPr>
        <p:spPr/>
        <p:txBody>
          <a:bodyPr/>
          <a:lstStyle>
            <a:lvl1pPr>
              <a:defRPr sz="2500"/>
            </a:lvl1pPr>
          </a:lstStyle>
          <a:p>
            <a:pPr>
              <a:defRPr/>
            </a:pPr>
            <a:fld id="{EDA63B06-886A-4A31-ADB7-41F72D8EE93C}" type="slidenum">
              <a:rPr lang="en-ZA"/>
              <a:pPr>
                <a:defRPr/>
              </a:pPr>
              <a:t>‹#›</a:t>
            </a:fld>
            <a:endParaRPr lang="en-ZA" dirty="0"/>
          </a:p>
        </p:txBody>
      </p:sp>
    </p:spTree>
    <p:extLst>
      <p:ext uri="{BB962C8B-B14F-4D97-AF65-F5344CB8AC3E}">
        <p14:creationId xmlns:p14="http://schemas.microsoft.com/office/powerpoint/2010/main" val="684291951"/>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4" name="Rectangle 38"/>
          <p:cNvSpPr>
            <a:spLocks noGrp="1" noChangeArrowheads="1"/>
          </p:cNvSpPr>
          <p:nvPr>
            <p:ph type="ftr" sz="quarter" idx="11"/>
          </p:nvPr>
        </p:nvSpPr>
        <p:spPr/>
        <p:txBody>
          <a:bodyPr/>
          <a:lstStyle>
            <a:lvl1pPr>
              <a:defRPr sz="2500"/>
            </a:lvl1pPr>
          </a:lstStyle>
          <a:p>
            <a:pPr>
              <a:defRPr/>
            </a:pPr>
            <a:endParaRPr lang="en-ZA"/>
          </a:p>
        </p:txBody>
      </p:sp>
      <p:sp>
        <p:nvSpPr>
          <p:cNvPr id="5" name="Rectangle 39"/>
          <p:cNvSpPr>
            <a:spLocks noGrp="1" noChangeArrowheads="1"/>
          </p:cNvSpPr>
          <p:nvPr>
            <p:ph type="sldNum" sz="quarter" idx="12"/>
          </p:nvPr>
        </p:nvSpPr>
        <p:spPr/>
        <p:txBody>
          <a:bodyPr/>
          <a:lstStyle>
            <a:lvl1pPr>
              <a:defRPr sz="2500"/>
            </a:lvl1pPr>
          </a:lstStyle>
          <a:p>
            <a:pPr>
              <a:defRPr/>
            </a:pPr>
            <a:fld id="{FF8BC622-2509-4E08-8DEE-E65B4582A642}" type="slidenum">
              <a:rPr lang="en-ZA"/>
              <a:pPr>
                <a:defRPr/>
              </a:pPr>
              <a:t>‹#›</a:t>
            </a:fld>
            <a:endParaRPr lang="en-ZA" dirty="0"/>
          </a:p>
        </p:txBody>
      </p:sp>
    </p:spTree>
    <p:extLst>
      <p:ext uri="{BB962C8B-B14F-4D97-AF65-F5344CB8AC3E}">
        <p14:creationId xmlns:p14="http://schemas.microsoft.com/office/powerpoint/2010/main" val="2169461566"/>
      </p:ext>
    </p:extLst>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3" name="Rectangle 38"/>
          <p:cNvSpPr>
            <a:spLocks noGrp="1" noChangeArrowheads="1"/>
          </p:cNvSpPr>
          <p:nvPr>
            <p:ph type="ftr" sz="quarter" idx="11"/>
          </p:nvPr>
        </p:nvSpPr>
        <p:spPr/>
        <p:txBody>
          <a:bodyPr/>
          <a:lstStyle>
            <a:lvl1pPr>
              <a:defRPr sz="2500"/>
            </a:lvl1pPr>
          </a:lstStyle>
          <a:p>
            <a:pPr>
              <a:defRPr/>
            </a:pPr>
            <a:endParaRPr lang="en-ZA"/>
          </a:p>
        </p:txBody>
      </p:sp>
      <p:sp>
        <p:nvSpPr>
          <p:cNvPr id="4" name="Rectangle 39"/>
          <p:cNvSpPr>
            <a:spLocks noGrp="1" noChangeArrowheads="1"/>
          </p:cNvSpPr>
          <p:nvPr>
            <p:ph type="sldNum" sz="quarter" idx="12"/>
          </p:nvPr>
        </p:nvSpPr>
        <p:spPr/>
        <p:txBody>
          <a:bodyPr/>
          <a:lstStyle>
            <a:lvl1pPr>
              <a:defRPr sz="2500"/>
            </a:lvl1pPr>
          </a:lstStyle>
          <a:p>
            <a:pPr>
              <a:defRPr/>
            </a:pPr>
            <a:fld id="{60D5E888-741C-427D-9472-C8606B612188}" type="slidenum">
              <a:rPr lang="en-ZA"/>
              <a:pPr>
                <a:defRPr/>
              </a:pPr>
              <a:t>‹#›</a:t>
            </a:fld>
            <a:endParaRPr lang="en-ZA" dirty="0"/>
          </a:p>
        </p:txBody>
      </p:sp>
    </p:spTree>
    <p:extLst>
      <p:ext uri="{BB962C8B-B14F-4D97-AF65-F5344CB8AC3E}">
        <p14:creationId xmlns:p14="http://schemas.microsoft.com/office/powerpoint/2010/main" val="2761642434"/>
      </p:ext>
    </p:extLst>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6" name="Rectangle 38"/>
          <p:cNvSpPr>
            <a:spLocks noGrp="1" noChangeArrowheads="1"/>
          </p:cNvSpPr>
          <p:nvPr>
            <p:ph type="ftr" sz="quarter" idx="11"/>
          </p:nvPr>
        </p:nvSpPr>
        <p:spPr/>
        <p:txBody>
          <a:bodyPr/>
          <a:lstStyle>
            <a:lvl1pPr>
              <a:defRPr sz="2500"/>
            </a:lvl1pPr>
          </a:lstStyle>
          <a:p>
            <a:pPr>
              <a:defRPr/>
            </a:pPr>
            <a:endParaRPr lang="en-ZA"/>
          </a:p>
        </p:txBody>
      </p:sp>
      <p:sp>
        <p:nvSpPr>
          <p:cNvPr id="7" name="Rectangle 39"/>
          <p:cNvSpPr>
            <a:spLocks noGrp="1" noChangeArrowheads="1"/>
          </p:cNvSpPr>
          <p:nvPr>
            <p:ph type="sldNum" sz="quarter" idx="12"/>
          </p:nvPr>
        </p:nvSpPr>
        <p:spPr/>
        <p:txBody>
          <a:bodyPr/>
          <a:lstStyle>
            <a:lvl1pPr>
              <a:defRPr sz="2500"/>
            </a:lvl1pPr>
          </a:lstStyle>
          <a:p>
            <a:pPr>
              <a:defRPr/>
            </a:pPr>
            <a:fld id="{DA8F8189-F0C4-4221-AC10-4BC2E74CB7B6}" type="slidenum">
              <a:rPr lang="en-ZA"/>
              <a:pPr>
                <a:defRPr/>
              </a:pPr>
              <a:t>‹#›</a:t>
            </a:fld>
            <a:endParaRPr lang="en-ZA" dirty="0"/>
          </a:p>
        </p:txBody>
      </p:sp>
    </p:spTree>
    <p:extLst>
      <p:ext uri="{BB962C8B-B14F-4D97-AF65-F5344CB8AC3E}">
        <p14:creationId xmlns:p14="http://schemas.microsoft.com/office/powerpoint/2010/main" val="713578922"/>
      </p:ext>
    </p:extLst>
  </p:cSld>
  <p:clrMapOvr>
    <a:masterClrMapping/>
  </p:clrMapOvr>
  <p:transition spd="slow">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r>
              <a:rPr lang="en-US" noProof="0" dirty="0"/>
              <a:t>Click icon to add picture</a:t>
            </a:r>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6" name="Rectangle 38"/>
          <p:cNvSpPr>
            <a:spLocks noGrp="1" noChangeArrowheads="1"/>
          </p:cNvSpPr>
          <p:nvPr>
            <p:ph type="ftr" sz="quarter" idx="11"/>
          </p:nvPr>
        </p:nvSpPr>
        <p:spPr/>
        <p:txBody>
          <a:bodyPr/>
          <a:lstStyle>
            <a:lvl1pPr>
              <a:defRPr sz="2500"/>
            </a:lvl1pPr>
          </a:lstStyle>
          <a:p>
            <a:pPr>
              <a:defRPr/>
            </a:pPr>
            <a:endParaRPr lang="en-ZA"/>
          </a:p>
        </p:txBody>
      </p:sp>
      <p:sp>
        <p:nvSpPr>
          <p:cNvPr id="7" name="Rectangle 39"/>
          <p:cNvSpPr>
            <a:spLocks noGrp="1" noChangeArrowheads="1"/>
          </p:cNvSpPr>
          <p:nvPr>
            <p:ph type="sldNum" sz="quarter" idx="12"/>
          </p:nvPr>
        </p:nvSpPr>
        <p:spPr/>
        <p:txBody>
          <a:bodyPr/>
          <a:lstStyle>
            <a:lvl1pPr>
              <a:defRPr sz="2500"/>
            </a:lvl1pPr>
          </a:lstStyle>
          <a:p>
            <a:pPr>
              <a:defRPr/>
            </a:pPr>
            <a:fld id="{FA6F8546-4724-43DA-8FD2-1884090496A3}" type="slidenum">
              <a:rPr lang="en-ZA"/>
              <a:pPr>
                <a:defRPr/>
              </a:pPr>
              <a:t>‹#›</a:t>
            </a:fld>
            <a:endParaRPr lang="en-ZA" dirty="0"/>
          </a:p>
        </p:txBody>
      </p:sp>
    </p:spTree>
    <p:extLst>
      <p:ext uri="{BB962C8B-B14F-4D97-AF65-F5344CB8AC3E}">
        <p14:creationId xmlns:p14="http://schemas.microsoft.com/office/powerpoint/2010/main" val="1734672479"/>
      </p:ext>
    </p:extLst>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5" name="Rectangle 38"/>
          <p:cNvSpPr>
            <a:spLocks noGrp="1" noChangeArrowheads="1"/>
          </p:cNvSpPr>
          <p:nvPr>
            <p:ph type="ftr" sz="quarter" idx="11"/>
          </p:nvPr>
        </p:nvSpPr>
        <p:spPr/>
        <p:txBody>
          <a:bodyPr/>
          <a:lstStyle>
            <a:lvl1pPr>
              <a:defRPr sz="2500"/>
            </a:lvl1pPr>
          </a:lstStyle>
          <a:p>
            <a:pPr>
              <a:defRPr/>
            </a:pPr>
            <a:endParaRPr lang="en-ZA"/>
          </a:p>
        </p:txBody>
      </p:sp>
      <p:sp>
        <p:nvSpPr>
          <p:cNvPr id="6" name="Rectangle 39"/>
          <p:cNvSpPr>
            <a:spLocks noGrp="1" noChangeArrowheads="1"/>
          </p:cNvSpPr>
          <p:nvPr>
            <p:ph type="sldNum" sz="quarter" idx="12"/>
          </p:nvPr>
        </p:nvSpPr>
        <p:spPr/>
        <p:txBody>
          <a:bodyPr/>
          <a:lstStyle>
            <a:lvl1pPr>
              <a:defRPr sz="2500"/>
            </a:lvl1pPr>
          </a:lstStyle>
          <a:p>
            <a:pPr>
              <a:defRPr/>
            </a:pPr>
            <a:fld id="{49074E47-C443-43DA-BFF8-8276A767F7E6}" type="slidenum">
              <a:rPr lang="en-ZA"/>
              <a:pPr>
                <a:defRPr/>
              </a:pPr>
              <a:t>‹#›</a:t>
            </a:fld>
            <a:endParaRPr lang="en-ZA" dirty="0"/>
          </a:p>
        </p:txBody>
      </p:sp>
    </p:spTree>
    <p:extLst>
      <p:ext uri="{BB962C8B-B14F-4D97-AF65-F5344CB8AC3E}">
        <p14:creationId xmlns:p14="http://schemas.microsoft.com/office/powerpoint/2010/main" val="262688452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350" y="0"/>
            <a:ext cx="12807950"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877" tIns="63945" rIns="127877" bIns="63945" anchor="ctr"/>
            <a:lstStyle/>
            <a:p>
              <a:pPr defTabSz="1261971"/>
              <a:endParaRPr 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lIns="127877" tIns="63945" rIns="127877" bIns="63945"/>
            <a:lstStyle/>
            <a:p>
              <a:pPr defTabSz="1261971"/>
              <a:endParaRPr 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61971"/>
              <a:endParaRPr 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lIns="127877" tIns="63945" rIns="127877" bIns="63945"/>
            <a:lstStyle/>
            <a:p>
              <a:pPr defTabSz="1261971"/>
              <a:endParaRPr 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7877" tIns="63945" rIns="127877" bIns="63945"/>
            <a:lstStyle/>
            <a:p>
              <a:pPr defTabSz="1261971"/>
              <a:endParaRPr 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lIns="127877" tIns="63945" rIns="127877" bIns="63945"/>
            <a:lstStyle/>
            <a:p>
              <a:pPr defTabSz="1261971"/>
              <a:endParaRPr 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lIns="127877" tIns="63945" rIns="127877" bIns="63945"/>
            <a:lstStyle/>
            <a:p>
              <a:pPr defTabSz="1261971"/>
              <a:endParaRPr 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7877" tIns="63945" rIns="127877" bIns="63945"/>
            <a:lstStyle/>
            <a:p>
              <a:pPr defTabSz="1261971"/>
              <a:endParaRPr 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lIns="127877" tIns="63945" rIns="127877" bIns="63945"/>
            <a:lstStyle/>
            <a:p>
              <a:pPr defTabSz="1261971"/>
              <a:endParaRPr lang="en-US"/>
            </a:p>
          </p:txBody>
        </p:sp>
      </p:grpSp>
      <p:sp>
        <p:nvSpPr>
          <p:cNvPr id="3075" name="Rectangle 3"/>
          <p:cNvSpPr>
            <a:spLocks noGrp="1" noChangeArrowheads="1"/>
          </p:cNvSpPr>
          <p:nvPr>
            <p:ph type="ctrTitle"/>
          </p:nvPr>
        </p:nvSpPr>
        <p:spPr>
          <a:xfrm>
            <a:off x="3059113" y="3271838"/>
            <a:ext cx="5545137" cy="676276"/>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2"/>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88754774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DC98B76A-E1E2-4692-A063-BFD29112452A}" type="datetime1">
              <a:rPr lang="en-ZA"/>
              <a:pPr>
                <a:defRPr/>
              </a:pPr>
              <a:t>2023/01/05</a:t>
            </a:fld>
            <a:endParaRPr lang="en-ZA"/>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3B44DD42-4702-460F-8A33-0C7702FF0B7C}" type="slidenum">
              <a:rPr lang="en-ZA"/>
              <a:pPr>
                <a:defRPr/>
              </a:pPr>
              <a:t>‹#›</a:t>
            </a:fld>
            <a:endParaRPr lang="en-ZA"/>
          </a:p>
        </p:txBody>
      </p:sp>
    </p:spTree>
    <p:extLst>
      <p:ext uri="{BB962C8B-B14F-4D97-AF65-F5344CB8AC3E}">
        <p14:creationId xmlns:p14="http://schemas.microsoft.com/office/powerpoint/2010/main" val="2438889313"/>
      </p:ext>
    </p:extLst>
  </p:cSld>
  <p:clrMapOvr>
    <a:masterClrMapping/>
  </p:clrMapOvr>
  <p:transition spd="slow">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6" y="233364"/>
            <a:ext cx="2931478" cy="88411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233364"/>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5" name="Rectangle 38"/>
          <p:cNvSpPr>
            <a:spLocks noGrp="1" noChangeArrowheads="1"/>
          </p:cNvSpPr>
          <p:nvPr>
            <p:ph type="ftr" sz="quarter" idx="11"/>
          </p:nvPr>
        </p:nvSpPr>
        <p:spPr/>
        <p:txBody>
          <a:bodyPr/>
          <a:lstStyle>
            <a:lvl1pPr>
              <a:defRPr sz="2500"/>
            </a:lvl1pPr>
          </a:lstStyle>
          <a:p>
            <a:pPr>
              <a:defRPr/>
            </a:pPr>
            <a:endParaRPr lang="en-ZA"/>
          </a:p>
        </p:txBody>
      </p:sp>
      <p:sp>
        <p:nvSpPr>
          <p:cNvPr id="6" name="Rectangle 39"/>
          <p:cNvSpPr>
            <a:spLocks noGrp="1" noChangeArrowheads="1"/>
          </p:cNvSpPr>
          <p:nvPr>
            <p:ph type="sldNum" sz="quarter" idx="12"/>
          </p:nvPr>
        </p:nvSpPr>
        <p:spPr/>
        <p:txBody>
          <a:bodyPr/>
          <a:lstStyle>
            <a:lvl1pPr>
              <a:defRPr sz="2500"/>
            </a:lvl1pPr>
          </a:lstStyle>
          <a:p>
            <a:pPr>
              <a:defRPr/>
            </a:pPr>
            <a:fld id="{E18FAA0E-AF11-4004-B5C9-68D467989969}" type="slidenum">
              <a:rPr lang="en-ZA"/>
              <a:pPr>
                <a:defRPr/>
              </a:pPr>
              <a:t>‹#›</a:t>
            </a:fld>
            <a:endParaRPr lang="en-ZA" dirty="0"/>
          </a:p>
        </p:txBody>
      </p:sp>
    </p:spTree>
    <p:extLst>
      <p:ext uri="{BB962C8B-B14F-4D97-AF65-F5344CB8AC3E}">
        <p14:creationId xmlns:p14="http://schemas.microsoft.com/office/powerpoint/2010/main" val="3656564277"/>
      </p:ext>
    </p:extLst>
  </p:cSld>
  <p:clrMapOvr>
    <a:masterClrMapping/>
  </p:clrMapOvr>
  <p:transition spd="slow">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9" y="233364"/>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7"/>
          <p:cNvSpPr>
            <a:spLocks noGrp="1" noChangeArrowheads="1"/>
          </p:cNvSpPr>
          <p:nvPr>
            <p:ph type="dt" sz="half" idx="10"/>
          </p:nvPr>
        </p:nvSpPr>
        <p:spPr/>
        <p:txBody>
          <a:bodyPr/>
          <a:lstStyle>
            <a:lvl1pPr>
              <a:defRPr sz="2500"/>
            </a:lvl1pPr>
          </a:lstStyle>
          <a:p>
            <a:pPr>
              <a:defRPr/>
            </a:pPr>
            <a:r>
              <a:rPr lang="en-ZA"/>
              <a:t>2013/02/28</a:t>
            </a:r>
            <a:endParaRPr lang="en-ZA" dirty="0"/>
          </a:p>
        </p:txBody>
      </p:sp>
      <p:sp>
        <p:nvSpPr>
          <p:cNvPr id="4" name="Rectangle 38"/>
          <p:cNvSpPr>
            <a:spLocks noGrp="1" noChangeArrowheads="1"/>
          </p:cNvSpPr>
          <p:nvPr>
            <p:ph type="ftr" sz="quarter" idx="11"/>
          </p:nvPr>
        </p:nvSpPr>
        <p:spPr/>
        <p:txBody>
          <a:bodyPr/>
          <a:lstStyle>
            <a:lvl1pPr>
              <a:defRPr sz="2500"/>
            </a:lvl1pPr>
          </a:lstStyle>
          <a:p>
            <a:pPr>
              <a:defRPr/>
            </a:pPr>
            <a:endParaRPr lang="en-ZA"/>
          </a:p>
        </p:txBody>
      </p:sp>
      <p:sp>
        <p:nvSpPr>
          <p:cNvPr id="5" name="Rectangle 39"/>
          <p:cNvSpPr>
            <a:spLocks noGrp="1" noChangeArrowheads="1"/>
          </p:cNvSpPr>
          <p:nvPr>
            <p:ph type="sldNum" sz="quarter" idx="12"/>
          </p:nvPr>
        </p:nvSpPr>
        <p:spPr/>
        <p:txBody>
          <a:bodyPr/>
          <a:lstStyle>
            <a:lvl1pPr>
              <a:defRPr sz="2500"/>
            </a:lvl1pPr>
          </a:lstStyle>
          <a:p>
            <a:pPr>
              <a:defRPr/>
            </a:pPr>
            <a:fld id="{F08B56C9-9F07-4817-8AC1-6BB38B4B939B}" type="slidenum">
              <a:rPr lang="en-ZA"/>
              <a:pPr>
                <a:defRPr/>
              </a:pPr>
              <a:t>‹#›</a:t>
            </a:fld>
            <a:endParaRPr lang="en-ZA" dirty="0"/>
          </a:p>
        </p:txBody>
      </p:sp>
    </p:spTree>
    <p:extLst>
      <p:ext uri="{BB962C8B-B14F-4D97-AF65-F5344CB8AC3E}">
        <p14:creationId xmlns:p14="http://schemas.microsoft.com/office/powerpoint/2010/main" val="305104027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0930" indent="0">
              <a:buNone/>
              <a:defRPr sz="1800"/>
            </a:lvl2pPr>
            <a:lvl3pPr marL="901870" indent="0">
              <a:buNone/>
              <a:defRPr sz="1500"/>
            </a:lvl3pPr>
            <a:lvl4pPr marL="1352798" indent="0">
              <a:buNone/>
              <a:defRPr sz="1400"/>
            </a:lvl4pPr>
            <a:lvl5pPr marL="1803746" indent="0">
              <a:buNone/>
              <a:defRPr sz="1400"/>
            </a:lvl5pPr>
            <a:lvl6pPr marL="2254671" indent="0">
              <a:buNone/>
              <a:defRPr sz="1400"/>
            </a:lvl6pPr>
            <a:lvl7pPr marL="2705595" indent="0">
              <a:buNone/>
              <a:defRPr sz="1400"/>
            </a:lvl7pPr>
            <a:lvl8pPr marL="3156537" indent="0">
              <a:buNone/>
              <a:defRPr sz="1400"/>
            </a:lvl8pPr>
            <a:lvl9pPr marL="3607465" indent="0">
              <a:buNone/>
              <a:defRPr sz="1400"/>
            </a:lvl9pPr>
          </a:lstStyle>
          <a:p>
            <a:pPr lvl="0"/>
            <a:r>
              <a:rPr lang="en-US"/>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00472D94-D3CE-469C-AC7A-099E3380498D}" type="datetime1">
              <a:rPr lang="en-ZA"/>
              <a:pPr>
                <a:defRPr/>
              </a:pPr>
              <a:t>2023/01/05</a:t>
            </a:fld>
            <a:endParaRPr lang="en-ZA"/>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21B59E2C-1195-4EEB-8A81-1D9EC830B2A9}" type="slidenum">
              <a:rPr lang="en-ZA"/>
              <a:pPr>
                <a:defRPr/>
              </a:pPr>
              <a:t>‹#›</a:t>
            </a:fld>
            <a:endParaRPr lang="en-ZA"/>
          </a:p>
        </p:txBody>
      </p:sp>
    </p:spTree>
    <p:extLst>
      <p:ext uri="{BB962C8B-B14F-4D97-AF65-F5344CB8AC3E}">
        <p14:creationId xmlns:p14="http://schemas.microsoft.com/office/powerpoint/2010/main" val="137560992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76"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80"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p:txBody>
          <a:bodyPr/>
          <a:lstStyle>
            <a:lvl1pPr>
              <a:defRPr/>
            </a:lvl1pPr>
          </a:lstStyle>
          <a:p>
            <a:pPr>
              <a:defRPr/>
            </a:pPr>
            <a:fld id="{B7A83D71-8430-4AE5-8F11-8CD3561BC55D}" type="datetime1">
              <a:rPr lang="en-ZA"/>
              <a:pPr>
                <a:defRPr/>
              </a:pPr>
              <a:t>2023/01/05</a:t>
            </a:fld>
            <a:endParaRPr lang="en-ZA"/>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BDFE6827-63E6-4563-8A2D-603D0C57ADF9}" type="slidenum">
              <a:rPr lang="en-ZA"/>
              <a:pPr>
                <a:defRPr/>
              </a:pPr>
              <a:t>‹#›</a:t>
            </a:fld>
            <a:endParaRPr lang="en-ZA"/>
          </a:p>
        </p:txBody>
      </p:sp>
    </p:spTree>
    <p:extLst>
      <p:ext uri="{BB962C8B-B14F-4D97-AF65-F5344CB8AC3E}">
        <p14:creationId xmlns:p14="http://schemas.microsoft.com/office/powerpoint/2010/main" val="57981448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0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3"/>
            <a:ext cx="4040189" cy="639762"/>
          </a:xfrm>
        </p:spPr>
        <p:txBody>
          <a:bodyPr anchor="b"/>
          <a:lstStyle>
            <a:lvl1pPr marL="0" indent="0">
              <a:buNone/>
              <a:defRPr sz="2400" b="1"/>
            </a:lvl1pPr>
            <a:lvl2pPr marL="450930" indent="0">
              <a:buNone/>
              <a:defRPr sz="2000" b="1"/>
            </a:lvl2pPr>
            <a:lvl3pPr marL="901870" indent="0">
              <a:buNone/>
              <a:defRPr sz="1800" b="1"/>
            </a:lvl3pPr>
            <a:lvl4pPr marL="1352798" indent="0">
              <a:buNone/>
              <a:defRPr sz="1500" b="1"/>
            </a:lvl4pPr>
            <a:lvl5pPr marL="1803746" indent="0">
              <a:buNone/>
              <a:defRPr sz="1500" b="1"/>
            </a:lvl5pPr>
            <a:lvl6pPr marL="2254671" indent="0">
              <a:buNone/>
              <a:defRPr sz="1500" b="1"/>
            </a:lvl6pPr>
            <a:lvl7pPr marL="2705595" indent="0">
              <a:buNone/>
              <a:defRPr sz="1500" b="1"/>
            </a:lvl7pPr>
            <a:lvl8pPr marL="3156537" indent="0">
              <a:buNone/>
              <a:defRPr sz="1500" b="1"/>
            </a:lvl8pPr>
            <a:lvl9pPr marL="360746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5" y="2174886"/>
            <a:ext cx="4040189"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0930" indent="0">
              <a:buNone/>
              <a:defRPr sz="2000" b="1"/>
            </a:lvl2pPr>
            <a:lvl3pPr marL="901870" indent="0">
              <a:buNone/>
              <a:defRPr sz="1800" b="1"/>
            </a:lvl3pPr>
            <a:lvl4pPr marL="1352798" indent="0">
              <a:buNone/>
              <a:defRPr sz="1500" b="1"/>
            </a:lvl4pPr>
            <a:lvl5pPr marL="1803746" indent="0">
              <a:buNone/>
              <a:defRPr sz="1500" b="1"/>
            </a:lvl5pPr>
            <a:lvl6pPr marL="2254671" indent="0">
              <a:buNone/>
              <a:defRPr sz="1500" b="1"/>
            </a:lvl6pPr>
            <a:lvl7pPr marL="2705595" indent="0">
              <a:buNone/>
              <a:defRPr sz="1500" b="1"/>
            </a:lvl7pPr>
            <a:lvl8pPr marL="3156537" indent="0">
              <a:buNone/>
              <a:defRPr sz="1500" b="1"/>
            </a:lvl8pPr>
            <a:lvl9pPr marL="360746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25" y="2174886"/>
            <a:ext cx="4041775"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p:txBody>
          <a:bodyPr/>
          <a:lstStyle>
            <a:lvl1pPr>
              <a:defRPr/>
            </a:lvl1pPr>
          </a:lstStyle>
          <a:p>
            <a:pPr>
              <a:defRPr/>
            </a:pPr>
            <a:fld id="{B60398EA-1B26-43D9-B0D7-E888A339F977}" type="datetime1">
              <a:rPr lang="en-ZA"/>
              <a:pPr>
                <a:defRPr/>
              </a:pPr>
              <a:t>2023/01/05</a:t>
            </a:fld>
            <a:endParaRPr lang="en-ZA"/>
          </a:p>
        </p:txBody>
      </p:sp>
      <p:sp>
        <p:nvSpPr>
          <p:cNvPr id="8" name="Rectangle 38"/>
          <p:cNvSpPr>
            <a:spLocks noGrp="1" noChangeArrowheads="1"/>
          </p:cNvSpPr>
          <p:nvPr>
            <p:ph type="ftr" sz="quarter" idx="11"/>
          </p:nvPr>
        </p:nvSpPr>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5C2CA4DD-3614-4FC7-9809-96B03A3B0D9F}" type="slidenum">
              <a:rPr lang="en-ZA"/>
              <a:pPr>
                <a:defRPr/>
              </a:pPr>
              <a:t>‹#›</a:t>
            </a:fld>
            <a:endParaRPr lang="en-ZA"/>
          </a:p>
        </p:txBody>
      </p:sp>
    </p:spTree>
    <p:extLst>
      <p:ext uri="{BB962C8B-B14F-4D97-AF65-F5344CB8AC3E}">
        <p14:creationId xmlns:p14="http://schemas.microsoft.com/office/powerpoint/2010/main" val="288346101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p:txBody>
          <a:bodyPr/>
          <a:lstStyle>
            <a:lvl1pPr>
              <a:defRPr/>
            </a:lvl1pPr>
          </a:lstStyle>
          <a:p>
            <a:pPr>
              <a:defRPr/>
            </a:pPr>
            <a:fld id="{C61021BB-174E-46EF-8CF2-F91D2FEC6E38}" type="datetime1">
              <a:rPr lang="en-ZA"/>
              <a:pPr>
                <a:defRPr/>
              </a:pPr>
              <a:t>2023/01/05</a:t>
            </a:fld>
            <a:endParaRPr lang="en-ZA"/>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22D8F110-6A2F-4652-851F-28B5CC500A23}" type="slidenum">
              <a:rPr lang="en-ZA"/>
              <a:pPr>
                <a:defRPr/>
              </a:pPr>
              <a:t>‹#›</a:t>
            </a:fld>
            <a:endParaRPr lang="en-ZA"/>
          </a:p>
        </p:txBody>
      </p:sp>
    </p:spTree>
    <p:extLst>
      <p:ext uri="{BB962C8B-B14F-4D97-AF65-F5344CB8AC3E}">
        <p14:creationId xmlns:p14="http://schemas.microsoft.com/office/powerpoint/2010/main" val="36036452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554CEB47-468B-4149-9BCC-1EB2296DBB4C}" type="datetime1">
              <a:rPr lang="en-ZA"/>
              <a:pPr>
                <a:defRPr/>
              </a:pPr>
              <a:t>2023/01/05</a:t>
            </a:fld>
            <a:endParaRPr lang="en-ZA"/>
          </a:p>
        </p:txBody>
      </p:sp>
      <p:sp>
        <p:nvSpPr>
          <p:cNvPr id="3" name="Rectangle 38"/>
          <p:cNvSpPr>
            <a:spLocks noGrp="1" noChangeArrowheads="1"/>
          </p:cNvSpPr>
          <p:nvPr>
            <p:ph type="ftr" sz="quarter" idx="11"/>
          </p:nvPr>
        </p:nvSpPr>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350AA7D4-19AC-40CF-B449-438A6321D794}" type="slidenum">
              <a:rPr lang="en-ZA"/>
              <a:pPr>
                <a:defRPr/>
              </a:pPr>
              <a:t>‹#›</a:t>
            </a:fld>
            <a:endParaRPr lang="en-ZA"/>
          </a:p>
        </p:txBody>
      </p:sp>
    </p:spTree>
    <p:extLst>
      <p:ext uri="{BB962C8B-B14F-4D97-AF65-F5344CB8AC3E}">
        <p14:creationId xmlns:p14="http://schemas.microsoft.com/office/powerpoint/2010/main" val="224988380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3" y="1435168"/>
            <a:ext cx="3008313" cy="4691063"/>
          </a:xfrm>
        </p:spPr>
        <p:txBody>
          <a:bodyPr/>
          <a:lstStyle>
            <a:lvl1pPr marL="0" indent="0">
              <a:buNone/>
              <a:defRPr sz="1400"/>
            </a:lvl1pPr>
            <a:lvl2pPr marL="450930" indent="0">
              <a:buNone/>
              <a:defRPr sz="1300"/>
            </a:lvl2pPr>
            <a:lvl3pPr marL="901870" indent="0">
              <a:buNone/>
              <a:defRPr sz="1000"/>
            </a:lvl3pPr>
            <a:lvl4pPr marL="1352798" indent="0">
              <a:buNone/>
              <a:defRPr sz="800"/>
            </a:lvl4pPr>
            <a:lvl5pPr marL="1803746" indent="0">
              <a:buNone/>
              <a:defRPr sz="800"/>
            </a:lvl5pPr>
            <a:lvl6pPr marL="2254671" indent="0">
              <a:buNone/>
              <a:defRPr sz="800"/>
            </a:lvl6pPr>
            <a:lvl7pPr marL="2705595" indent="0">
              <a:buNone/>
              <a:defRPr sz="800"/>
            </a:lvl7pPr>
            <a:lvl8pPr marL="3156537" indent="0">
              <a:buNone/>
              <a:defRPr sz="800"/>
            </a:lvl8pPr>
            <a:lvl9pPr marL="3607465"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9727365E-19C8-4146-BF68-36E1B3C86DF3}" type="datetime1">
              <a:rPr lang="en-ZA"/>
              <a:pPr>
                <a:defRPr/>
              </a:pPr>
              <a:t>2023/01/05</a:t>
            </a:fld>
            <a:endParaRPr lang="en-ZA"/>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385298DD-AEF5-43DC-8956-F04E32621398}" type="slidenum">
              <a:rPr lang="en-ZA"/>
              <a:pPr>
                <a:defRPr/>
              </a:pPr>
              <a:t>‹#›</a:t>
            </a:fld>
            <a:endParaRPr lang="en-ZA"/>
          </a:p>
        </p:txBody>
      </p:sp>
    </p:spTree>
    <p:extLst>
      <p:ext uri="{BB962C8B-B14F-4D97-AF65-F5344CB8AC3E}">
        <p14:creationId xmlns:p14="http://schemas.microsoft.com/office/powerpoint/2010/main" val="363104152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612775"/>
            <a:ext cx="5486400" cy="4114800"/>
          </a:xfrm>
        </p:spPr>
        <p:txBody>
          <a:bodyPr lIns="90194" tIns="45076" rIns="90194" bIns="45076"/>
          <a:lstStyle>
            <a:lvl1pPr marL="0" indent="0">
              <a:buNone/>
              <a:defRPr sz="3200"/>
            </a:lvl1pPr>
            <a:lvl2pPr marL="450930" indent="0">
              <a:buNone/>
              <a:defRPr sz="2800"/>
            </a:lvl2pPr>
            <a:lvl3pPr marL="901870" indent="0">
              <a:buNone/>
              <a:defRPr sz="2400"/>
            </a:lvl3pPr>
            <a:lvl4pPr marL="1352798" indent="0">
              <a:buNone/>
              <a:defRPr sz="2000"/>
            </a:lvl4pPr>
            <a:lvl5pPr marL="1803746" indent="0">
              <a:buNone/>
              <a:defRPr sz="2000"/>
            </a:lvl5pPr>
            <a:lvl6pPr marL="2254671" indent="0">
              <a:buNone/>
              <a:defRPr sz="2000"/>
            </a:lvl6pPr>
            <a:lvl7pPr marL="2705595" indent="0">
              <a:buNone/>
              <a:defRPr sz="2000"/>
            </a:lvl7pPr>
            <a:lvl8pPr marL="3156537" indent="0">
              <a:buNone/>
              <a:defRPr sz="2000"/>
            </a:lvl8pPr>
            <a:lvl9pPr marL="3607465" indent="0">
              <a:buNone/>
              <a:defRPr sz="2000"/>
            </a:lvl9pPr>
          </a:lstStyle>
          <a:p>
            <a:pPr lvl="0"/>
            <a:endParaRPr lang="en-US" noProof="0" dirty="0"/>
          </a:p>
        </p:txBody>
      </p:sp>
      <p:sp>
        <p:nvSpPr>
          <p:cNvPr id="4" name="Text Placeholder 3"/>
          <p:cNvSpPr>
            <a:spLocks noGrp="1"/>
          </p:cNvSpPr>
          <p:nvPr>
            <p:ph type="body" sz="half" idx="2"/>
          </p:nvPr>
        </p:nvSpPr>
        <p:spPr>
          <a:xfrm>
            <a:off x="1792290" y="5367499"/>
            <a:ext cx="5486400" cy="804861"/>
          </a:xfrm>
        </p:spPr>
        <p:txBody>
          <a:bodyPr/>
          <a:lstStyle>
            <a:lvl1pPr marL="0" indent="0">
              <a:buNone/>
              <a:defRPr sz="1400"/>
            </a:lvl1pPr>
            <a:lvl2pPr marL="450930" indent="0">
              <a:buNone/>
              <a:defRPr sz="1300"/>
            </a:lvl2pPr>
            <a:lvl3pPr marL="901870" indent="0">
              <a:buNone/>
              <a:defRPr sz="1000"/>
            </a:lvl3pPr>
            <a:lvl4pPr marL="1352798" indent="0">
              <a:buNone/>
              <a:defRPr sz="800"/>
            </a:lvl4pPr>
            <a:lvl5pPr marL="1803746" indent="0">
              <a:buNone/>
              <a:defRPr sz="800"/>
            </a:lvl5pPr>
            <a:lvl6pPr marL="2254671" indent="0">
              <a:buNone/>
              <a:defRPr sz="800"/>
            </a:lvl6pPr>
            <a:lvl7pPr marL="2705595" indent="0">
              <a:buNone/>
              <a:defRPr sz="800"/>
            </a:lvl7pPr>
            <a:lvl8pPr marL="3156537" indent="0">
              <a:buNone/>
              <a:defRPr sz="800"/>
            </a:lvl8pPr>
            <a:lvl9pPr marL="3607465"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FBD98C0E-E2E4-4A5D-BDB8-DCF24E438B0B}" type="datetime1">
              <a:rPr lang="en-ZA"/>
              <a:pPr>
                <a:defRPr/>
              </a:pPr>
              <a:t>2023/01/05</a:t>
            </a:fld>
            <a:endParaRPr lang="en-ZA"/>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2AEE81AC-7F4B-42F3-BFC0-9555BF109851}" type="slidenum">
              <a:rPr lang="en-ZA"/>
              <a:pPr>
                <a:defRPr/>
              </a:pPr>
              <a:t>‹#›</a:t>
            </a:fld>
            <a:endParaRPr lang="en-ZA"/>
          </a:p>
        </p:txBody>
      </p:sp>
    </p:spTree>
    <p:extLst>
      <p:ext uri="{BB962C8B-B14F-4D97-AF65-F5344CB8AC3E}">
        <p14:creationId xmlns:p14="http://schemas.microsoft.com/office/powerpoint/2010/main" val="375811412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4DBFB0FA-F7AB-4692-A8F8-39AC205D37A5}" type="datetime1">
              <a:rPr lang="en-ZA"/>
              <a:pPr>
                <a:defRPr/>
              </a:pPr>
              <a:t>2023/01/05</a:t>
            </a:fld>
            <a:endParaRPr lang="en-ZA"/>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35C9AA4B-5ECF-4860-B9C0-D28481BC8648}" type="slidenum">
              <a:rPr lang="en-ZA"/>
              <a:pPr>
                <a:defRPr/>
              </a:pPr>
              <a:t>‹#›</a:t>
            </a:fld>
            <a:endParaRPr lang="en-ZA"/>
          </a:p>
        </p:txBody>
      </p:sp>
    </p:spTree>
    <p:extLst>
      <p:ext uri="{BB962C8B-B14F-4D97-AF65-F5344CB8AC3E}">
        <p14:creationId xmlns:p14="http://schemas.microsoft.com/office/powerpoint/2010/main" val="417712685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7" y="166688"/>
            <a:ext cx="2093913"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6564"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EB020C0D-4697-4B3D-A6C3-49CE6D2200CA}" type="datetime1">
              <a:rPr lang="en-ZA"/>
              <a:pPr>
                <a:defRPr/>
              </a:pPr>
              <a:t>2023/01/05</a:t>
            </a:fld>
            <a:endParaRPr lang="en-ZA"/>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A044DAD4-718C-4BD3-A8A1-62EF09A9006F}" type="slidenum">
              <a:rPr lang="en-ZA"/>
              <a:pPr>
                <a:defRPr/>
              </a:pPr>
              <a:t>‹#›</a:t>
            </a:fld>
            <a:endParaRPr lang="en-ZA"/>
          </a:p>
        </p:txBody>
      </p:sp>
    </p:spTree>
    <p:extLst>
      <p:ext uri="{BB962C8B-B14F-4D97-AF65-F5344CB8AC3E}">
        <p14:creationId xmlns:p14="http://schemas.microsoft.com/office/powerpoint/2010/main" val="25293550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p:txBody>
          <a:bodyPr/>
          <a:lstStyle>
            <a:lvl1pPr>
              <a:defRPr/>
            </a:lvl1pPr>
          </a:lstStyle>
          <a:p>
            <a:pPr>
              <a:defRPr/>
            </a:pPr>
            <a:fld id="{C4DA00C4-1502-4122-8776-8F55BEDFDBB6}" type="datetime1">
              <a:rPr lang="en-ZA"/>
              <a:pPr>
                <a:defRPr/>
              </a:pPr>
              <a:t>2023/01/05</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AD51892-C575-422C-AA7D-D7757F42AB41}" type="slidenum">
              <a:rPr lang="en-ZA"/>
              <a:pPr>
                <a:defRPr/>
              </a:pPr>
              <a:t>‹#›</a:t>
            </a:fld>
            <a:endParaRPr lang="en-ZA" dirty="0"/>
          </a:p>
        </p:txBody>
      </p:sp>
    </p:spTree>
    <p:extLst>
      <p:ext uri="{BB962C8B-B14F-4D97-AF65-F5344CB8AC3E}">
        <p14:creationId xmlns:p14="http://schemas.microsoft.com/office/powerpoint/2010/main" val="83366887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86"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7"/>
          <p:cNvSpPr>
            <a:spLocks noGrp="1" noChangeArrowheads="1"/>
          </p:cNvSpPr>
          <p:nvPr>
            <p:ph type="dt" sz="half" idx="10"/>
          </p:nvPr>
        </p:nvSpPr>
        <p:spPr/>
        <p:txBody>
          <a:bodyPr/>
          <a:lstStyle>
            <a:lvl1pPr>
              <a:defRPr/>
            </a:lvl1pPr>
          </a:lstStyle>
          <a:p>
            <a:pPr>
              <a:defRPr/>
            </a:pPr>
            <a:fld id="{AA5AB121-6EB5-460D-98BE-4F56C1231B15}" type="datetime1">
              <a:rPr lang="en-ZA"/>
              <a:pPr>
                <a:defRPr/>
              </a:pPr>
              <a:t>2023/01/05</a:t>
            </a:fld>
            <a:endParaRPr lang="en-ZA"/>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AFDB591A-EF31-4998-A4E1-14E53E427EF0}" type="slidenum">
              <a:rPr lang="en-ZA"/>
              <a:pPr>
                <a:defRPr/>
              </a:pPr>
              <a:t>‹#›</a:t>
            </a:fld>
            <a:endParaRPr lang="en-ZA"/>
          </a:p>
        </p:txBody>
      </p:sp>
    </p:spTree>
    <p:extLst>
      <p:ext uri="{BB962C8B-B14F-4D97-AF65-F5344CB8AC3E}">
        <p14:creationId xmlns:p14="http://schemas.microsoft.com/office/powerpoint/2010/main" val="2361584989"/>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2011363"/>
            <a:ext cx="11730037" cy="7062787"/>
          </a:xfrm>
        </p:spPr>
        <p:txBody>
          <a:bodyPr/>
          <a:lstStyle/>
          <a:p>
            <a:pPr lvl="0"/>
            <a:endParaRPr lang="en-ZA" noProof="0"/>
          </a:p>
        </p:txBody>
      </p:sp>
      <p:sp>
        <p:nvSpPr>
          <p:cNvPr id="4" name="Rectangle 37"/>
          <p:cNvSpPr>
            <a:spLocks noGrp="1" noChangeArrowheads="1"/>
          </p:cNvSpPr>
          <p:nvPr>
            <p:ph type="dt" sz="half" idx="10"/>
          </p:nvPr>
        </p:nvSpPr>
        <p:spPr>
          <a:ln/>
        </p:spPr>
        <p:txBody>
          <a:bodyPr/>
          <a:lstStyle>
            <a:lvl1pPr>
              <a:defRPr/>
            </a:lvl1pPr>
          </a:lstStyle>
          <a:p>
            <a:pPr>
              <a:defRPr/>
            </a:pPr>
            <a:fld id="{2FAB647F-0DB7-458B-8F90-912026036388}" type="datetime1">
              <a:rPr lang="en-ZA"/>
              <a:pPr>
                <a:defRPr/>
              </a:pPr>
              <a:t>2023/01/05</a:t>
            </a:fld>
            <a:endParaRPr lang="en-ZA"/>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B1BA153D-D232-4BA4-A7D5-23222A046ED8}" type="slidenum">
              <a:rPr lang="en-ZA"/>
              <a:pPr>
                <a:defRPr/>
              </a:pPr>
              <a:t>‹#›</a:t>
            </a:fld>
            <a:endParaRPr lang="en-ZA"/>
          </a:p>
        </p:txBody>
      </p:sp>
    </p:spTree>
    <p:extLst>
      <p:ext uri="{BB962C8B-B14F-4D97-AF65-F5344CB8AC3E}">
        <p14:creationId xmlns:p14="http://schemas.microsoft.com/office/powerpoint/2010/main" val="129709080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98" y="233363"/>
            <a:ext cx="9128125" cy="933450"/>
          </a:xfrm>
        </p:spPr>
        <p:txBody>
          <a:bodyPr/>
          <a:lstStyle/>
          <a:p>
            <a:r>
              <a:rPr lang="en-US"/>
              <a:t>Click to edit Master title style</a:t>
            </a:r>
            <a:endParaRPr lang="en-ZA"/>
          </a:p>
        </p:txBody>
      </p:sp>
      <p:sp>
        <p:nvSpPr>
          <p:cNvPr id="3" name="Content Placeholder 2"/>
          <p:cNvSpPr>
            <a:spLocks noGrp="1"/>
          </p:cNvSpPr>
          <p:nvPr>
            <p:ph idx="1"/>
          </p:nvPr>
        </p:nvSpPr>
        <p:spPr>
          <a:xfrm>
            <a:off x="611188" y="2011363"/>
            <a:ext cx="11730037" cy="706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B2A63524-4666-4603-92ED-FEB6503C1001}" type="datetime1">
              <a:rPr lang="en-ZA"/>
              <a:pPr>
                <a:defRPr/>
              </a:pPr>
              <a:t>2023/01/05</a:t>
            </a:fld>
            <a:endParaRPr lang="en-ZA"/>
          </a:p>
        </p:txBody>
      </p:sp>
      <p:sp>
        <p:nvSpPr>
          <p:cNvPr id="5" name="Rectangle 38"/>
          <p:cNvSpPr>
            <a:spLocks noGrp="1" noChangeArrowheads="1"/>
          </p:cNvSpPr>
          <p:nvPr>
            <p:ph type="ftr" sz="quarter" idx="11"/>
          </p:nvPr>
        </p:nvSpPr>
        <p:spPr>
          <a:ln/>
        </p:spPr>
        <p:txBody>
          <a:bodyPr/>
          <a:lstStyle>
            <a:lvl1pPr>
              <a:defRPr/>
            </a:lvl1pPr>
          </a:lstStyle>
          <a:p>
            <a:pPr>
              <a:defRPr/>
            </a:pPr>
            <a:endParaRPr lang="en-GB"/>
          </a:p>
        </p:txBody>
      </p:sp>
      <p:sp>
        <p:nvSpPr>
          <p:cNvPr id="6" name="Rectangle 39"/>
          <p:cNvSpPr>
            <a:spLocks noGrp="1" noChangeArrowheads="1"/>
          </p:cNvSpPr>
          <p:nvPr>
            <p:ph type="sldNum" sz="quarter" idx="12"/>
          </p:nvPr>
        </p:nvSpPr>
        <p:spPr>
          <a:ln/>
        </p:spPr>
        <p:txBody>
          <a:bodyPr/>
          <a:lstStyle>
            <a:lvl1pPr>
              <a:defRPr/>
            </a:lvl1pPr>
          </a:lstStyle>
          <a:p>
            <a:pPr>
              <a:defRPr/>
            </a:pPr>
            <a:fld id="{982C73A9-2CA6-4E69-9923-5A1FB2050813}" type="slidenum">
              <a:rPr lang="en-ZA"/>
              <a:pPr>
                <a:defRPr/>
              </a:pPr>
              <a:t>‹#›</a:t>
            </a:fld>
            <a:endParaRPr lang="en-ZA"/>
          </a:p>
        </p:txBody>
      </p:sp>
    </p:spTree>
    <p:extLst>
      <p:ext uri="{BB962C8B-B14F-4D97-AF65-F5344CB8AC3E}">
        <p14:creationId xmlns:p14="http://schemas.microsoft.com/office/powerpoint/2010/main" val="850721202"/>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765"/>
            <a:ext cx="10881360" cy="2058035"/>
          </a:xfrm>
        </p:spPr>
        <p:txBody>
          <a:bodyPr/>
          <a:lstStyle/>
          <a:p>
            <a:r>
              <a:rPr lang="en-US"/>
              <a:t>Click to edit Master title style</a:t>
            </a:r>
            <a:endParaRPr lang="en-ZA"/>
          </a:p>
        </p:txBody>
      </p:sp>
      <p:sp>
        <p:nvSpPr>
          <p:cNvPr id="3" name="Subtitle 2"/>
          <p:cNvSpPr>
            <a:spLocks noGrp="1"/>
          </p:cNvSpPr>
          <p:nvPr>
            <p:ph type="subTitle" idx="1"/>
          </p:nvPr>
        </p:nvSpPr>
        <p:spPr>
          <a:xfrm>
            <a:off x="1920240" y="5440680"/>
            <a:ext cx="8961120" cy="2453640"/>
          </a:xfrm>
        </p:spPr>
        <p:txBody>
          <a:bodyPr/>
          <a:lstStyle>
            <a:lvl1pPr marL="0" indent="0" algn="ctr">
              <a:buNone/>
              <a:defRPr/>
            </a:lvl1pPr>
            <a:lvl2pPr marL="630795" indent="0" algn="ctr">
              <a:buNone/>
              <a:defRPr/>
            </a:lvl2pPr>
            <a:lvl3pPr marL="1261683" indent="0" algn="ctr">
              <a:buNone/>
              <a:defRPr/>
            </a:lvl3pPr>
            <a:lvl4pPr marL="1892545" indent="0" algn="ctr">
              <a:buNone/>
              <a:defRPr/>
            </a:lvl4pPr>
            <a:lvl5pPr marL="2523403" indent="0" algn="ctr">
              <a:buNone/>
              <a:defRPr/>
            </a:lvl5pPr>
            <a:lvl6pPr marL="3154269" indent="0" algn="ctr">
              <a:buNone/>
              <a:defRPr/>
            </a:lvl6pPr>
            <a:lvl7pPr marL="3785118" indent="0" algn="ctr">
              <a:buNone/>
              <a:defRPr/>
            </a:lvl7pPr>
            <a:lvl8pPr marL="4415967" indent="0" algn="ctr">
              <a:buNone/>
              <a:defRPr/>
            </a:lvl8pPr>
            <a:lvl9pPr marL="5046828"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169880184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8007372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30"/>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0795" indent="0">
              <a:buNone/>
              <a:defRPr sz="2500"/>
            </a:lvl2pPr>
            <a:lvl3pPr marL="1261683" indent="0">
              <a:buNone/>
              <a:defRPr sz="2200"/>
            </a:lvl3pPr>
            <a:lvl4pPr marL="1892545" indent="0">
              <a:buNone/>
              <a:defRPr sz="2000"/>
            </a:lvl4pPr>
            <a:lvl5pPr marL="2523403" indent="0">
              <a:buNone/>
              <a:defRPr sz="2000"/>
            </a:lvl5pPr>
            <a:lvl6pPr marL="3154269" indent="0">
              <a:buNone/>
              <a:defRPr sz="2000"/>
            </a:lvl6pPr>
            <a:lvl7pPr marL="3785118" indent="0">
              <a:buNone/>
              <a:defRPr sz="2000"/>
            </a:lvl7pPr>
            <a:lvl8pPr marL="4415967" indent="0">
              <a:buNone/>
              <a:defRPr sz="2000"/>
            </a:lvl8pPr>
            <a:lvl9pPr marL="5046828" indent="0">
              <a:buNone/>
              <a:defRPr sz="2000"/>
            </a:lvl9pPr>
          </a:lstStyle>
          <a:p>
            <a:pPr lvl="0"/>
            <a:r>
              <a:rPr lang="en-US"/>
              <a:t>Click to edit Master text styles</a:t>
            </a:r>
          </a:p>
        </p:txBody>
      </p:sp>
    </p:spTree>
    <p:extLst>
      <p:ext uri="{BB962C8B-B14F-4D97-AF65-F5344CB8AC3E}">
        <p14:creationId xmlns:p14="http://schemas.microsoft.com/office/powerpoint/2010/main" val="143200625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9532473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0795" indent="0">
              <a:buNone/>
              <a:defRPr sz="2800" b="1"/>
            </a:lvl2pPr>
            <a:lvl3pPr marL="1261683" indent="0">
              <a:buNone/>
              <a:defRPr sz="2500" b="1"/>
            </a:lvl3pPr>
            <a:lvl4pPr marL="1892545" indent="0">
              <a:buNone/>
              <a:defRPr sz="2200" b="1"/>
            </a:lvl4pPr>
            <a:lvl5pPr marL="2523403" indent="0">
              <a:buNone/>
              <a:defRPr sz="2200" b="1"/>
            </a:lvl5pPr>
            <a:lvl6pPr marL="3154269" indent="0">
              <a:buNone/>
              <a:defRPr sz="2200" b="1"/>
            </a:lvl6pPr>
            <a:lvl7pPr marL="3785118" indent="0">
              <a:buNone/>
              <a:defRPr sz="2200" b="1"/>
            </a:lvl7pPr>
            <a:lvl8pPr marL="4415967" indent="0">
              <a:buNone/>
              <a:defRPr sz="2200" b="1"/>
            </a:lvl8pPr>
            <a:lvl9pPr marL="5046828"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0795" indent="0">
              <a:buNone/>
              <a:defRPr sz="2800" b="1"/>
            </a:lvl2pPr>
            <a:lvl3pPr marL="1261683" indent="0">
              <a:buNone/>
              <a:defRPr sz="2500" b="1"/>
            </a:lvl3pPr>
            <a:lvl4pPr marL="1892545" indent="0">
              <a:buNone/>
              <a:defRPr sz="2200" b="1"/>
            </a:lvl4pPr>
            <a:lvl5pPr marL="2523403" indent="0">
              <a:buNone/>
              <a:defRPr sz="2200" b="1"/>
            </a:lvl5pPr>
            <a:lvl6pPr marL="3154269" indent="0">
              <a:buNone/>
              <a:defRPr sz="2200" b="1"/>
            </a:lvl6pPr>
            <a:lvl7pPr marL="3785118" indent="0">
              <a:buNone/>
              <a:defRPr sz="2200" b="1"/>
            </a:lvl7pPr>
            <a:lvl8pPr marL="4415967" indent="0">
              <a:buNone/>
              <a:defRPr sz="2200" b="1"/>
            </a:lvl8pPr>
            <a:lvl9pPr marL="504682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9750475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36487964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05690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0930" indent="0">
              <a:buNone/>
              <a:defRPr sz="1800"/>
            </a:lvl2pPr>
            <a:lvl3pPr marL="901870" indent="0">
              <a:buNone/>
              <a:defRPr sz="1500"/>
            </a:lvl3pPr>
            <a:lvl4pPr marL="1352798" indent="0">
              <a:buNone/>
              <a:defRPr sz="1400"/>
            </a:lvl4pPr>
            <a:lvl5pPr marL="1803746" indent="0">
              <a:buNone/>
              <a:defRPr sz="1400"/>
            </a:lvl5pPr>
            <a:lvl6pPr marL="2254671" indent="0">
              <a:buNone/>
              <a:defRPr sz="1400"/>
            </a:lvl6pPr>
            <a:lvl7pPr marL="2705595" indent="0">
              <a:buNone/>
              <a:defRPr sz="1400"/>
            </a:lvl7pPr>
            <a:lvl8pPr marL="3156537" indent="0">
              <a:buNone/>
              <a:defRPr sz="1400"/>
            </a:lvl8pPr>
            <a:lvl9pPr marL="3607465" indent="0">
              <a:buNone/>
              <a:defRPr sz="1400"/>
            </a:lvl9pPr>
          </a:lstStyle>
          <a:p>
            <a:pPr lvl="0"/>
            <a:r>
              <a:rPr lang="en-US"/>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8A630A22-75EF-44EA-B785-0863CA09C0BB}" type="datetime1">
              <a:rPr lang="en-ZA"/>
              <a:pPr>
                <a:defRPr/>
              </a:pPr>
              <a:t>2023/01/05</a:t>
            </a:fld>
            <a:endParaRPr lang="en-ZA" dirty="0"/>
          </a:p>
        </p:txBody>
      </p:sp>
      <p:sp>
        <p:nvSpPr>
          <p:cNvPr id="5" name="Rectangle 38"/>
          <p:cNvSpPr>
            <a:spLocks noGrp="1" noChangeArrowheads="1"/>
          </p:cNvSpPr>
          <p:nvPr>
            <p:ph type="ftr" sz="quarter" idx="11"/>
          </p:nvPr>
        </p:nvSpPr>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36FC5C4-A16E-49E2-8AD9-4AC143E3D14C}" type="slidenum">
              <a:rPr lang="en-ZA"/>
              <a:pPr>
                <a:defRPr/>
              </a:pPr>
              <a:t>‹#›</a:t>
            </a:fld>
            <a:endParaRPr lang="en-ZA" dirty="0"/>
          </a:p>
        </p:txBody>
      </p:sp>
    </p:spTree>
    <p:extLst>
      <p:ext uri="{BB962C8B-B14F-4D97-AF65-F5344CB8AC3E}">
        <p14:creationId xmlns:p14="http://schemas.microsoft.com/office/powerpoint/2010/main" val="9530192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0795" indent="0">
              <a:buNone/>
              <a:defRPr sz="1700"/>
            </a:lvl2pPr>
            <a:lvl3pPr marL="1261683" indent="0">
              <a:buNone/>
              <a:defRPr sz="1400"/>
            </a:lvl3pPr>
            <a:lvl4pPr marL="1892545" indent="0">
              <a:buNone/>
              <a:defRPr sz="1300"/>
            </a:lvl4pPr>
            <a:lvl5pPr marL="2523403" indent="0">
              <a:buNone/>
              <a:defRPr sz="1300"/>
            </a:lvl5pPr>
            <a:lvl6pPr marL="3154269" indent="0">
              <a:buNone/>
              <a:defRPr sz="1300"/>
            </a:lvl6pPr>
            <a:lvl7pPr marL="3785118" indent="0">
              <a:buNone/>
              <a:defRPr sz="1300"/>
            </a:lvl7pPr>
            <a:lvl8pPr marL="4415967" indent="0">
              <a:buNone/>
              <a:defRPr sz="1300"/>
            </a:lvl8pPr>
            <a:lvl9pPr marL="5046828" indent="0">
              <a:buNone/>
              <a:defRPr sz="1300"/>
            </a:lvl9pPr>
          </a:lstStyle>
          <a:p>
            <a:pPr lvl="0"/>
            <a:r>
              <a:rPr lang="en-US"/>
              <a:t>Click to edit Master text styles</a:t>
            </a:r>
          </a:p>
        </p:txBody>
      </p:sp>
    </p:spTree>
    <p:extLst>
      <p:ext uri="{BB962C8B-B14F-4D97-AF65-F5344CB8AC3E}">
        <p14:creationId xmlns:p14="http://schemas.microsoft.com/office/powerpoint/2010/main" val="145211558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0795" indent="0">
              <a:buNone/>
              <a:defRPr sz="3900"/>
            </a:lvl2pPr>
            <a:lvl3pPr marL="1261683" indent="0">
              <a:buNone/>
              <a:defRPr sz="3400"/>
            </a:lvl3pPr>
            <a:lvl4pPr marL="1892545" indent="0">
              <a:buNone/>
              <a:defRPr sz="2800"/>
            </a:lvl4pPr>
            <a:lvl5pPr marL="2523403" indent="0">
              <a:buNone/>
              <a:defRPr sz="2800"/>
            </a:lvl5pPr>
            <a:lvl6pPr marL="3154269" indent="0">
              <a:buNone/>
              <a:defRPr sz="2800"/>
            </a:lvl6pPr>
            <a:lvl7pPr marL="3785118" indent="0">
              <a:buNone/>
              <a:defRPr sz="2800"/>
            </a:lvl7pPr>
            <a:lvl8pPr marL="4415967" indent="0">
              <a:buNone/>
              <a:defRPr sz="2800"/>
            </a:lvl8pPr>
            <a:lvl9pPr marL="5046828"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0795" indent="0">
              <a:buNone/>
              <a:defRPr sz="1700"/>
            </a:lvl2pPr>
            <a:lvl3pPr marL="1261683" indent="0">
              <a:buNone/>
              <a:defRPr sz="1400"/>
            </a:lvl3pPr>
            <a:lvl4pPr marL="1892545" indent="0">
              <a:buNone/>
              <a:defRPr sz="1300"/>
            </a:lvl4pPr>
            <a:lvl5pPr marL="2523403" indent="0">
              <a:buNone/>
              <a:defRPr sz="1300"/>
            </a:lvl5pPr>
            <a:lvl6pPr marL="3154269" indent="0">
              <a:buNone/>
              <a:defRPr sz="1300"/>
            </a:lvl6pPr>
            <a:lvl7pPr marL="3785118" indent="0">
              <a:buNone/>
              <a:defRPr sz="1300"/>
            </a:lvl7pPr>
            <a:lvl8pPr marL="4415967" indent="0">
              <a:buNone/>
              <a:defRPr sz="1300"/>
            </a:lvl8pPr>
            <a:lvl9pPr marL="5046828" indent="0">
              <a:buNone/>
              <a:defRPr sz="1300"/>
            </a:lvl9pPr>
          </a:lstStyle>
          <a:p>
            <a:pPr lvl="0"/>
            <a:r>
              <a:rPr lang="en-US"/>
              <a:t>Click to edit Master text styles</a:t>
            </a:r>
          </a:p>
        </p:txBody>
      </p:sp>
    </p:spTree>
    <p:extLst>
      <p:ext uri="{BB962C8B-B14F-4D97-AF65-F5344CB8AC3E}">
        <p14:creationId xmlns:p14="http://schemas.microsoft.com/office/powerpoint/2010/main" val="459985306"/>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5579038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87135007"/>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748"/>
            <a:ext cx="10881360" cy="2058035"/>
          </a:xfrm>
        </p:spPr>
        <p:txBody>
          <a:bodyPr/>
          <a:lstStyle/>
          <a:p>
            <a:r>
              <a:rPr lang="en-US"/>
              <a:t>Click to edit Master title style</a:t>
            </a:r>
            <a:endParaRPr lang="en-ZA"/>
          </a:p>
        </p:txBody>
      </p:sp>
      <p:sp>
        <p:nvSpPr>
          <p:cNvPr id="3" name="Subtitle 2"/>
          <p:cNvSpPr>
            <a:spLocks noGrp="1"/>
          </p:cNvSpPr>
          <p:nvPr>
            <p:ph type="subTitle" idx="1"/>
          </p:nvPr>
        </p:nvSpPr>
        <p:spPr>
          <a:xfrm>
            <a:off x="1920240" y="5440680"/>
            <a:ext cx="8961120" cy="2453640"/>
          </a:xfrm>
        </p:spPr>
        <p:txBody>
          <a:bodyPr/>
          <a:lstStyle>
            <a:lvl1pPr marL="0" indent="0" algn="ctr">
              <a:buNone/>
              <a:defRPr/>
            </a:lvl1pPr>
            <a:lvl2pPr marL="631702" indent="0" algn="ctr">
              <a:buNone/>
              <a:defRPr/>
            </a:lvl2pPr>
            <a:lvl3pPr marL="1263501" indent="0" algn="ctr">
              <a:buNone/>
              <a:defRPr/>
            </a:lvl3pPr>
            <a:lvl4pPr marL="1895275" indent="0" algn="ctr">
              <a:buNone/>
              <a:defRPr/>
            </a:lvl4pPr>
            <a:lvl5pPr marL="2527041" indent="0" algn="ctr">
              <a:buNone/>
              <a:defRPr/>
            </a:lvl5pPr>
            <a:lvl6pPr marL="3158806" indent="0" algn="ctr">
              <a:buNone/>
              <a:defRPr/>
            </a:lvl6pPr>
            <a:lvl7pPr marL="3790576" indent="0" algn="ctr">
              <a:buNone/>
              <a:defRPr/>
            </a:lvl7pPr>
            <a:lvl8pPr marL="4422333" indent="0" algn="ctr">
              <a:buNone/>
              <a:defRPr/>
            </a:lvl8pPr>
            <a:lvl9pPr marL="5054099"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589190144"/>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5405518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13"/>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1702" indent="0">
              <a:buNone/>
              <a:defRPr sz="2500"/>
            </a:lvl2pPr>
            <a:lvl3pPr marL="1263501" indent="0">
              <a:buNone/>
              <a:defRPr sz="2200"/>
            </a:lvl3pPr>
            <a:lvl4pPr marL="1895275" indent="0">
              <a:buNone/>
              <a:defRPr sz="2000"/>
            </a:lvl4pPr>
            <a:lvl5pPr marL="2527041" indent="0">
              <a:buNone/>
              <a:defRPr sz="2000"/>
            </a:lvl5pPr>
            <a:lvl6pPr marL="3158806" indent="0">
              <a:buNone/>
              <a:defRPr sz="2000"/>
            </a:lvl6pPr>
            <a:lvl7pPr marL="3790576" indent="0">
              <a:buNone/>
              <a:defRPr sz="2000"/>
            </a:lvl7pPr>
            <a:lvl8pPr marL="4422333" indent="0">
              <a:buNone/>
              <a:defRPr sz="2000"/>
            </a:lvl8pPr>
            <a:lvl9pPr marL="5054099" indent="0">
              <a:buNone/>
              <a:defRPr sz="2000"/>
            </a:lvl9pPr>
          </a:lstStyle>
          <a:p>
            <a:pPr lvl="0"/>
            <a:r>
              <a:rPr lang="en-US"/>
              <a:t>Click to edit Master text styles</a:t>
            </a:r>
          </a:p>
        </p:txBody>
      </p:sp>
    </p:spTree>
    <p:extLst>
      <p:ext uri="{BB962C8B-B14F-4D97-AF65-F5344CB8AC3E}">
        <p14:creationId xmlns:p14="http://schemas.microsoft.com/office/powerpoint/2010/main" val="258463794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69"/>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69"/>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6429318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1702" indent="0">
              <a:buNone/>
              <a:defRPr sz="2800" b="1"/>
            </a:lvl2pPr>
            <a:lvl3pPr marL="1263501" indent="0">
              <a:buNone/>
              <a:defRPr sz="2500" b="1"/>
            </a:lvl3pPr>
            <a:lvl4pPr marL="1895275" indent="0">
              <a:buNone/>
              <a:defRPr sz="2200" b="1"/>
            </a:lvl4pPr>
            <a:lvl5pPr marL="2527041" indent="0">
              <a:buNone/>
              <a:defRPr sz="2200" b="1"/>
            </a:lvl5pPr>
            <a:lvl6pPr marL="3158806" indent="0">
              <a:buNone/>
              <a:defRPr sz="2200" b="1"/>
            </a:lvl6pPr>
            <a:lvl7pPr marL="3790576" indent="0">
              <a:buNone/>
              <a:defRPr sz="2200" b="1"/>
            </a:lvl7pPr>
            <a:lvl8pPr marL="4422333" indent="0">
              <a:buNone/>
              <a:defRPr sz="2200" b="1"/>
            </a:lvl8pPr>
            <a:lvl9pPr marL="5054099"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1702" indent="0">
              <a:buNone/>
              <a:defRPr sz="2800" b="1"/>
            </a:lvl2pPr>
            <a:lvl3pPr marL="1263501" indent="0">
              <a:buNone/>
              <a:defRPr sz="2500" b="1"/>
            </a:lvl3pPr>
            <a:lvl4pPr marL="1895275" indent="0">
              <a:buNone/>
              <a:defRPr sz="2200" b="1"/>
            </a:lvl4pPr>
            <a:lvl5pPr marL="2527041" indent="0">
              <a:buNone/>
              <a:defRPr sz="2200" b="1"/>
            </a:lvl5pPr>
            <a:lvl6pPr marL="3158806" indent="0">
              <a:buNone/>
              <a:defRPr sz="2200" b="1"/>
            </a:lvl6pPr>
            <a:lvl7pPr marL="3790576" indent="0">
              <a:buNone/>
              <a:defRPr sz="2200" b="1"/>
            </a:lvl7pPr>
            <a:lvl8pPr marL="4422333" indent="0">
              <a:buNone/>
              <a:defRPr sz="2200" b="1"/>
            </a:lvl8pPr>
            <a:lvl9pPr marL="5054099"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78299024"/>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40962657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76"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80" y="1436690"/>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p:txBody>
          <a:bodyPr/>
          <a:lstStyle>
            <a:lvl1pPr>
              <a:defRPr/>
            </a:lvl1pPr>
          </a:lstStyle>
          <a:p>
            <a:pPr>
              <a:defRPr/>
            </a:pPr>
            <a:fld id="{15DE034D-01A4-47F8-BB9C-5F349638B3AF}" type="datetime1">
              <a:rPr lang="en-ZA"/>
              <a:pPr>
                <a:defRPr/>
              </a:pPr>
              <a:t>2023/01/05</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500557A-8CF3-4538-A8E3-CA99475B2C71}" type="slidenum">
              <a:rPr lang="en-ZA"/>
              <a:pPr>
                <a:defRPr/>
              </a:pPr>
              <a:t>‹#›</a:t>
            </a:fld>
            <a:endParaRPr lang="en-ZA" dirty="0"/>
          </a:p>
        </p:txBody>
      </p:sp>
    </p:spTree>
    <p:extLst>
      <p:ext uri="{BB962C8B-B14F-4D97-AF65-F5344CB8AC3E}">
        <p14:creationId xmlns:p14="http://schemas.microsoft.com/office/powerpoint/2010/main" val="3867297395"/>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857859"/>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1702" indent="0">
              <a:buNone/>
              <a:defRPr sz="1700"/>
            </a:lvl2pPr>
            <a:lvl3pPr marL="1263501" indent="0">
              <a:buNone/>
              <a:defRPr sz="1400"/>
            </a:lvl3pPr>
            <a:lvl4pPr marL="1895275" indent="0">
              <a:buNone/>
              <a:defRPr sz="1300"/>
            </a:lvl4pPr>
            <a:lvl5pPr marL="2527041" indent="0">
              <a:buNone/>
              <a:defRPr sz="1300"/>
            </a:lvl5pPr>
            <a:lvl6pPr marL="3158806" indent="0">
              <a:buNone/>
              <a:defRPr sz="1300"/>
            </a:lvl6pPr>
            <a:lvl7pPr marL="3790576" indent="0">
              <a:buNone/>
              <a:defRPr sz="1300"/>
            </a:lvl7pPr>
            <a:lvl8pPr marL="4422333" indent="0">
              <a:buNone/>
              <a:defRPr sz="1300"/>
            </a:lvl8pPr>
            <a:lvl9pPr marL="5054099" indent="0">
              <a:buNone/>
              <a:defRPr sz="1300"/>
            </a:lvl9pPr>
          </a:lstStyle>
          <a:p>
            <a:pPr lvl="0"/>
            <a:r>
              <a:rPr lang="en-US"/>
              <a:t>Click to edit Master text styles</a:t>
            </a:r>
          </a:p>
        </p:txBody>
      </p:sp>
    </p:spTree>
    <p:extLst>
      <p:ext uri="{BB962C8B-B14F-4D97-AF65-F5344CB8AC3E}">
        <p14:creationId xmlns:p14="http://schemas.microsoft.com/office/powerpoint/2010/main" val="2499590799"/>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1702" indent="0">
              <a:buNone/>
              <a:defRPr sz="3900"/>
            </a:lvl2pPr>
            <a:lvl3pPr marL="1263501" indent="0">
              <a:buNone/>
              <a:defRPr sz="3400"/>
            </a:lvl3pPr>
            <a:lvl4pPr marL="1895275" indent="0">
              <a:buNone/>
              <a:defRPr sz="2800"/>
            </a:lvl4pPr>
            <a:lvl5pPr marL="2527041" indent="0">
              <a:buNone/>
              <a:defRPr sz="2800"/>
            </a:lvl5pPr>
            <a:lvl6pPr marL="3158806" indent="0">
              <a:buNone/>
              <a:defRPr sz="2800"/>
            </a:lvl6pPr>
            <a:lvl7pPr marL="3790576" indent="0">
              <a:buNone/>
              <a:defRPr sz="2800"/>
            </a:lvl7pPr>
            <a:lvl8pPr marL="4422333" indent="0">
              <a:buNone/>
              <a:defRPr sz="2800"/>
            </a:lvl8pPr>
            <a:lvl9pPr marL="5054099"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1702" indent="0">
              <a:buNone/>
              <a:defRPr sz="1700"/>
            </a:lvl2pPr>
            <a:lvl3pPr marL="1263501" indent="0">
              <a:buNone/>
              <a:defRPr sz="1400"/>
            </a:lvl3pPr>
            <a:lvl4pPr marL="1895275" indent="0">
              <a:buNone/>
              <a:defRPr sz="1300"/>
            </a:lvl4pPr>
            <a:lvl5pPr marL="2527041" indent="0">
              <a:buNone/>
              <a:defRPr sz="1300"/>
            </a:lvl5pPr>
            <a:lvl6pPr marL="3158806" indent="0">
              <a:buNone/>
              <a:defRPr sz="1300"/>
            </a:lvl6pPr>
            <a:lvl7pPr marL="3790576" indent="0">
              <a:buNone/>
              <a:defRPr sz="1300"/>
            </a:lvl7pPr>
            <a:lvl8pPr marL="4422333" indent="0">
              <a:buNone/>
              <a:defRPr sz="1300"/>
            </a:lvl8pPr>
            <a:lvl9pPr marL="5054099" indent="0">
              <a:buNone/>
              <a:defRPr sz="1300"/>
            </a:lvl9pPr>
          </a:lstStyle>
          <a:p>
            <a:pPr lvl="0"/>
            <a:r>
              <a:rPr lang="en-US"/>
              <a:t>Click to edit Master text styles</a:t>
            </a:r>
          </a:p>
        </p:txBody>
      </p:sp>
    </p:spTree>
    <p:extLst>
      <p:ext uri="{BB962C8B-B14F-4D97-AF65-F5344CB8AC3E}">
        <p14:creationId xmlns:p14="http://schemas.microsoft.com/office/powerpoint/2010/main" val="448491477"/>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858347295"/>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69"/>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69"/>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44780403"/>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4108"/>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4108"/>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4108"/>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4108"/>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4108"/>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4108"/>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4108"/>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4108"/>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1698751467"/>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3008478240"/>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26"/>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1022" indent="0">
              <a:buNone/>
              <a:defRPr sz="2500"/>
            </a:lvl2pPr>
            <a:lvl3pPr marL="1262136" indent="0">
              <a:buNone/>
              <a:defRPr sz="2200"/>
            </a:lvl3pPr>
            <a:lvl4pPr marL="1893228" indent="0">
              <a:buNone/>
              <a:defRPr sz="2000"/>
            </a:lvl4pPr>
            <a:lvl5pPr marL="2524311" indent="0">
              <a:buNone/>
              <a:defRPr sz="2000"/>
            </a:lvl5pPr>
            <a:lvl6pPr marL="3155403" indent="0">
              <a:buNone/>
              <a:defRPr sz="2000"/>
            </a:lvl6pPr>
            <a:lvl7pPr marL="3786482" indent="0">
              <a:buNone/>
              <a:defRPr sz="2000"/>
            </a:lvl7pPr>
            <a:lvl8pPr marL="4417557" indent="0">
              <a:buNone/>
              <a:defRPr sz="2000"/>
            </a:lvl8pPr>
            <a:lvl9pPr marL="5048644"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218748251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9128496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1022" indent="0">
              <a:buNone/>
              <a:defRPr sz="2800" b="1"/>
            </a:lvl2pPr>
            <a:lvl3pPr marL="1262136" indent="0">
              <a:buNone/>
              <a:defRPr sz="2500" b="1"/>
            </a:lvl3pPr>
            <a:lvl4pPr marL="1893228" indent="0">
              <a:buNone/>
              <a:defRPr sz="2200" b="1"/>
            </a:lvl4pPr>
            <a:lvl5pPr marL="2524311" indent="0">
              <a:buNone/>
              <a:defRPr sz="2200" b="1"/>
            </a:lvl5pPr>
            <a:lvl6pPr marL="3155403" indent="0">
              <a:buNone/>
              <a:defRPr sz="2200" b="1"/>
            </a:lvl6pPr>
            <a:lvl7pPr marL="3786482" indent="0">
              <a:buNone/>
              <a:defRPr sz="2200" b="1"/>
            </a:lvl7pPr>
            <a:lvl8pPr marL="4417557" indent="0">
              <a:buNone/>
              <a:defRPr sz="2200" b="1"/>
            </a:lvl8pPr>
            <a:lvl9pPr marL="5048644"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1022" indent="0">
              <a:buNone/>
              <a:defRPr sz="2800" b="1"/>
            </a:lvl2pPr>
            <a:lvl3pPr marL="1262136" indent="0">
              <a:buNone/>
              <a:defRPr sz="2500" b="1"/>
            </a:lvl3pPr>
            <a:lvl4pPr marL="1893228" indent="0">
              <a:buNone/>
              <a:defRPr sz="2200" b="1"/>
            </a:lvl4pPr>
            <a:lvl5pPr marL="2524311" indent="0">
              <a:buNone/>
              <a:defRPr sz="2200" b="1"/>
            </a:lvl5pPr>
            <a:lvl6pPr marL="3155403" indent="0">
              <a:buNone/>
              <a:defRPr sz="2200" b="1"/>
            </a:lvl6pPr>
            <a:lvl7pPr marL="3786482" indent="0">
              <a:buNone/>
              <a:defRPr sz="2200" b="1"/>
            </a:lvl7pPr>
            <a:lvl8pPr marL="4417557" indent="0">
              <a:buNone/>
              <a:defRPr sz="2200" b="1"/>
            </a:lvl8pPr>
            <a:lvl9pPr marL="5048644"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1/5/2023</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299346102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1"/>
            <a:ext cx="8229600" cy="11430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3"/>
            <a:ext cx="4040189" cy="639762"/>
          </a:xfrm>
        </p:spPr>
        <p:txBody>
          <a:bodyPr anchor="b"/>
          <a:lstStyle>
            <a:lvl1pPr marL="0" indent="0">
              <a:buNone/>
              <a:defRPr sz="2400" b="1"/>
            </a:lvl1pPr>
            <a:lvl2pPr marL="450930" indent="0">
              <a:buNone/>
              <a:defRPr sz="2000" b="1"/>
            </a:lvl2pPr>
            <a:lvl3pPr marL="901870" indent="0">
              <a:buNone/>
              <a:defRPr sz="1800" b="1"/>
            </a:lvl3pPr>
            <a:lvl4pPr marL="1352798" indent="0">
              <a:buNone/>
              <a:defRPr sz="1500" b="1"/>
            </a:lvl4pPr>
            <a:lvl5pPr marL="1803746" indent="0">
              <a:buNone/>
              <a:defRPr sz="1500" b="1"/>
            </a:lvl5pPr>
            <a:lvl6pPr marL="2254671" indent="0">
              <a:buNone/>
              <a:defRPr sz="1500" b="1"/>
            </a:lvl6pPr>
            <a:lvl7pPr marL="2705595" indent="0">
              <a:buNone/>
              <a:defRPr sz="1500" b="1"/>
            </a:lvl7pPr>
            <a:lvl8pPr marL="3156537" indent="0">
              <a:buNone/>
              <a:defRPr sz="1500" b="1"/>
            </a:lvl8pPr>
            <a:lvl9pPr marL="360746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5" y="2174886"/>
            <a:ext cx="4040189"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0930" indent="0">
              <a:buNone/>
              <a:defRPr sz="2000" b="1"/>
            </a:lvl2pPr>
            <a:lvl3pPr marL="901870" indent="0">
              <a:buNone/>
              <a:defRPr sz="1800" b="1"/>
            </a:lvl3pPr>
            <a:lvl4pPr marL="1352798" indent="0">
              <a:buNone/>
              <a:defRPr sz="1500" b="1"/>
            </a:lvl4pPr>
            <a:lvl5pPr marL="1803746" indent="0">
              <a:buNone/>
              <a:defRPr sz="1500" b="1"/>
            </a:lvl5pPr>
            <a:lvl6pPr marL="2254671" indent="0">
              <a:buNone/>
              <a:defRPr sz="1500" b="1"/>
            </a:lvl6pPr>
            <a:lvl7pPr marL="2705595" indent="0">
              <a:buNone/>
              <a:defRPr sz="1500" b="1"/>
            </a:lvl7pPr>
            <a:lvl8pPr marL="3156537" indent="0">
              <a:buNone/>
              <a:defRPr sz="1500" b="1"/>
            </a:lvl8pPr>
            <a:lvl9pPr marL="360746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25" y="2174886"/>
            <a:ext cx="4041775" cy="3951289"/>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p:txBody>
          <a:bodyPr/>
          <a:lstStyle>
            <a:lvl1pPr>
              <a:defRPr/>
            </a:lvl1pPr>
          </a:lstStyle>
          <a:p>
            <a:pPr>
              <a:defRPr/>
            </a:pPr>
            <a:fld id="{90D4F49D-A909-4E72-A2AE-993D7E77CCEE}" type="datetime1">
              <a:rPr lang="en-ZA"/>
              <a:pPr>
                <a:defRPr/>
              </a:pPr>
              <a:t>2023/01/05</a:t>
            </a:fld>
            <a:endParaRPr lang="en-ZA" dirty="0"/>
          </a:p>
        </p:txBody>
      </p:sp>
      <p:sp>
        <p:nvSpPr>
          <p:cNvPr id="8" name="Rectangle 38"/>
          <p:cNvSpPr>
            <a:spLocks noGrp="1" noChangeArrowheads="1"/>
          </p:cNvSpPr>
          <p:nvPr>
            <p:ph type="ftr" sz="quarter" idx="11"/>
          </p:nvPr>
        </p:nvSpPr>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6C06A5D4-B849-417D-8F2F-758DEC1CA206}" type="slidenum">
              <a:rPr lang="en-ZA"/>
              <a:pPr>
                <a:defRPr/>
              </a:pPr>
              <a:t>‹#›</a:t>
            </a:fld>
            <a:endParaRPr lang="en-ZA" dirty="0"/>
          </a:p>
        </p:txBody>
      </p:sp>
    </p:spTree>
    <p:extLst>
      <p:ext uri="{BB962C8B-B14F-4D97-AF65-F5344CB8AC3E}">
        <p14:creationId xmlns:p14="http://schemas.microsoft.com/office/powerpoint/2010/main" val="31719882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19827333"/>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1/5/2023</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278601981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1022" indent="0">
              <a:buNone/>
              <a:defRPr sz="1700"/>
            </a:lvl2pPr>
            <a:lvl3pPr marL="1262136" indent="0">
              <a:buNone/>
              <a:defRPr sz="1400"/>
            </a:lvl3pPr>
            <a:lvl4pPr marL="1893228" indent="0">
              <a:buNone/>
              <a:defRPr sz="1300"/>
            </a:lvl4pPr>
            <a:lvl5pPr marL="2524311" indent="0">
              <a:buNone/>
              <a:defRPr sz="1300"/>
            </a:lvl5pPr>
            <a:lvl6pPr marL="3155403" indent="0">
              <a:buNone/>
              <a:defRPr sz="1300"/>
            </a:lvl6pPr>
            <a:lvl7pPr marL="3786482" indent="0">
              <a:buNone/>
              <a:defRPr sz="1300"/>
            </a:lvl7pPr>
            <a:lvl8pPr marL="4417557" indent="0">
              <a:buNone/>
              <a:defRPr sz="1300"/>
            </a:lvl8pPr>
            <a:lvl9pPr marL="5048644"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1952377892"/>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1022" indent="0">
              <a:buNone/>
              <a:defRPr sz="3900"/>
            </a:lvl2pPr>
            <a:lvl3pPr marL="1262136" indent="0">
              <a:buNone/>
              <a:defRPr sz="3400"/>
            </a:lvl3pPr>
            <a:lvl4pPr marL="1893228" indent="0">
              <a:buNone/>
              <a:defRPr sz="2800"/>
            </a:lvl4pPr>
            <a:lvl5pPr marL="2524311" indent="0">
              <a:buNone/>
              <a:defRPr sz="2800"/>
            </a:lvl5pPr>
            <a:lvl6pPr marL="3155403" indent="0">
              <a:buNone/>
              <a:defRPr sz="2800"/>
            </a:lvl6pPr>
            <a:lvl7pPr marL="3786482" indent="0">
              <a:buNone/>
              <a:defRPr sz="2800"/>
            </a:lvl7pPr>
            <a:lvl8pPr marL="4417557" indent="0">
              <a:buNone/>
              <a:defRPr sz="2800"/>
            </a:lvl8pPr>
            <a:lvl9pPr marL="5048644"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1022" indent="0">
              <a:buNone/>
              <a:defRPr sz="1700"/>
            </a:lvl2pPr>
            <a:lvl3pPr marL="1262136" indent="0">
              <a:buNone/>
              <a:defRPr sz="1400"/>
            </a:lvl3pPr>
            <a:lvl4pPr marL="1893228" indent="0">
              <a:buNone/>
              <a:defRPr sz="1300"/>
            </a:lvl4pPr>
            <a:lvl5pPr marL="2524311" indent="0">
              <a:buNone/>
              <a:defRPr sz="1300"/>
            </a:lvl5pPr>
            <a:lvl6pPr marL="3155403" indent="0">
              <a:buNone/>
              <a:defRPr sz="1300"/>
            </a:lvl6pPr>
            <a:lvl7pPr marL="3786482" indent="0">
              <a:buNone/>
              <a:defRPr sz="1300"/>
            </a:lvl7pPr>
            <a:lvl8pPr marL="4417557" indent="0">
              <a:buNone/>
              <a:defRPr sz="1300"/>
            </a:lvl8pPr>
            <a:lvl9pPr marL="5048644"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4281573862"/>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3986425325"/>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3730524989"/>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1092440911"/>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5018"/>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5018"/>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5018"/>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5018"/>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5018"/>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5018"/>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5018"/>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5018"/>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2556603605"/>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1940224011"/>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18"/>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1476" indent="0">
              <a:buNone/>
              <a:defRPr sz="2500"/>
            </a:lvl2pPr>
            <a:lvl3pPr marL="1263046" indent="0">
              <a:buNone/>
              <a:defRPr sz="2200"/>
            </a:lvl3pPr>
            <a:lvl4pPr marL="1894592" indent="0">
              <a:buNone/>
              <a:defRPr sz="2000"/>
            </a:lvl4pPr>
            <a:lvl5pPr marL="2526131" indent="0">
              <a:buNone/>
              <a:defRPr sz="2000"/>
            </a:lvl5pPr>
            <a:lvl6pPr marL="3157671" indent="0">
              <a:buNone/>
              <a:defRPr sz="2000"/>
            </a:lvl6pPr>
            <a:lvl7pPr marL="3789211" indent="0">
              <a:buNone/>
              <a:defRPr sz="2000"/>
            </a:lvl7pPr>
            <a:lvl8pPr marL="4420741" indent="0">
              <a:buNone/>
              <a:defRPr sz="2000"/>
            </a:lvl8pPr>
            <a:lvl9pPr marL="5052281"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45324274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p:txBody>
          <a:bodyPr/>
          <a:lstStyle>
            <a:lvl1pPr>
              <a:defRPr/>
            </a:lvl1pPr>
          </a:lstStyle>
          <a:p>
            <a:pPr>
              <a:defRPr/>
            </a:pPr>
            <a:fld id="{2EEC7F88-FDA3-4FC0-AAC2-145C3819C878}" type="datetime1">
              <a:rPr lang="en-ZA"/>
              <a:pPr>
                <a:defRPr/>
              </a:pPr>
              <a:t>2023/01/05</a:t>
            </a:fld>
            <a:endParaRPr lang="en-ZA" dirty="0"/>
          </a:p>
        </p:txBody>
      </p:sp>
      <p:sp>
        <p:nvSpPr>
          <p:cNvPr id="4" name="Rectangle 38"/>
          <p:cNvSpPr>
            <a:spLocks noGrp="1" noChangeArrowheads="1"/>
          </p:cNvSpPr>
          <p:nvPr>
            <p:ph type="ftr" sz="quarter" idx="11"/>
          </p:nvPr>
        </p:nvSpPr>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7CAA6918-B683-4B31-B9D1-F74242DD66E8}" type="slidenum">
              <a:rPr lang="en-ZA"/>
              <a:pPr>
                <a:defRPr/>
              </a:pPr>
              <a:t>‹#›</a:t>
            </a:fld>
            <a:endParaRPr lang="en-ZA" dirty="0"/>
          </a:p>
        </p:txBody>
      </p:sp>
    </p:spTree>
    <p:extLst>
      <p:ext uri="{BB962C8B-B14F-4D97-AF65-F5344CB8AC3E}">
        <p14:creationId xmlns:p14="http://schemas.microsoft.com/office/powerpoint/2010/main" val="763224954"/>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3199046939"/>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1476" indent="0">
              <a:buNone/>
              <a:defRPr sz="2800" b="1"/>
            </a:lvl2pPr>
            <a:lvl3pPr marL="1263046" indent="0">
              <a:buNone/>
              <a:defRPr sz="2500" b="1"/>
            </a:lvl3pPr>
            <a:lvl4pPr marL="1894592" indent="0">
              <a:buNone/>
              <a:defRPr sz="2200" b="1"/>
            </a:lvl4pPr>
            <a:lvl5pPr marL="2526131" indent="0">
              <a:buNone/>
              <a:defRPr sz="2200" b="1"/>
            </a:lvl5pPr>
            <a:lvl6pPr marL="3157671" indent="0">
              <a:buNone/>
              <a:defRPr sz="2200" b="1"/>
            </a:lvl6pPr>
            <a:lvl7pPr marL="3789211" indent="0">
              <a:buNone/>
              <a:defRPr sz="2200" b="1"/>
            </a:lvl7pPr>
            <a:lvl8pPr marL="4420741" indent="0">
              <a:buNone/>
              <a:defRPr sz="2200" b="1"/>
            </a:lvl8pPr>
            <a:lvl9pPr marL="5052281"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1476" indent="0">
              <a:buNone/>
              <a:defRPr sz="2800" b="1"/>
            </a:lvl2pPr>
            <a:lvl3pPr marL="1263046" indent="0">
              <a:buNone/>
              <a:defRPr sz="2500" b="1"/>
            </a:lvl3pPr>
            <a:lvl4pPr marL="1894592" indent="0">
              <a:buNone/>
              <a:defRPr sz="2200" b="1"/>
            </a:lvl4pPr>
            <a:lvl5pPr marL="2526131" indent="0">
              <a:buNone/>
              <a:defRPr sz="2200" b="1"/>
            </a:lvl5pPr>
            <a:lvl6pPr marL="3157671" indent="0">
              <a:buNone/>
              <a:defRPr sz="2200" b="1"/>
            </a:lvl6pPr>
            <a:lvl7pPr marL="3789211" indent="0">
              <a:buNone/>
              <a:defRPr sz="2200" b="1"/>
            </a:lvl7pPr>
            <a:lvl8pPr marL="4420741" indent="0">
              <a:buNone/>
              <a:defRPr sz="2200" b="1"/>
            </a:lvl8pPr>
            <a:lvl9pPr marL="5052281"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1/5/2023</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1154958196"/>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1634275309"/>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1/5/2023</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1754846439"/>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1476" indent="0">
              <a:buNone/>
              <a:defRPr sz="1700"/>
            </a:lvl2pPr>
            <a:lvl3pPr marL="1263046" indent="0">
              <a:buNone/>
              <a:defRPr sz="1400"/>
            </a:lvl3pPr>
            <a:lvl4pPr marL="1894592" indent="0">
              <a:buNone/>
              <a:defRPr sz="1300"/>
            </a:lvl4pPr>
            <a:lvl5pPr marL="2526131" indent="0">
              <a:buNone/>
              <a:defRPr sz="1300"/>
            </a:lvl5pPr>
            <a:lvl6pPr marL="3157671" indent="0">
              <a:buNone/>
              <a:defRPr sz="1300"/>
            </a:lvl6pPr>
            <a:lvl7pPr marL="3789211" indent="0">
              <a:buNone/>
              <a:defRPr sz="1300"/>
            </a:lvl7pPr>
            <a:lvl8pPr marL="4420741" indent="0">
              <a:buNone/>
              <a:defRPr sz="1300"/>
            </a:lvl8pPr>
            <a:lvl9pPr marL="5052281"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576472604"/>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1476" indent="0">
              <a:buNone/>
              <a:defRPr sz="3900"/>
            </a:lvl2pPr>
            <a:lvl3pPr marL="1263046" indent="0">
              <a:buNone/>
              <a:defRPr sz="3400"/>
            </a:lvl3pPr>
            <a:lvl4pPr marL="1894592" indent="0">
              <a:buNone/>
              <a:defRPr sz="2800"/>
            </a:lvl4pPr>
            <a:lvl5pPr marL="2526131" indent="0">
              <a:buNone/>
              <a:defRPr sz="2800"/>
            </a:lvl5pPr>
            <a:lvl6pPr marL="3157671" indent="0">
              <a:buNone/>
              <a:defRPr sz="2800"/>
            </a:lvl6pPr>
            <a:lvl7pPr marL="3789211" indent="0">
              <a:buNone/>
              <a:defRPr sz="2800"/>
            </a:lvl7pPr>
            <a:lvl8pPr marL="4420741" indent="0">
              <a:buNone/>
              <a:defRPr sz="2800"/>
            </a:lvl8pPr>
            <a:lvl9pPr marL="5052281"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1476" indent="0">
              <a:buNone/>
              <a:defRPr sz="1700"/>
            </a:lvl2pPr>
            <a:lvl3pPr marL="1263046" indent="0">
              <a:buNone/>
              <a:defRPr sz="1400"/>
            </a:lvl3pPr>
            <a:lvl4pPr marL="1894592" indent="0">
              <a:buNone/>
              <a:defRPr sz="1300"/>
            </a:lvl4pPr>
            <a:lvl5pPr marL="2526131" indent="0">
              <a:buNone/>
              <a:defRPr sz="1300"/>
            </a:lvl5pPr>
            <a:lvl6pPr marL="3157671" indent="0">
              <a:buNone/>
              <a:defRPr sz="1300"/>
            </a:lvl6pPr>
            <a:lvl7pPr marL="3789211" indent="0">
              <a:buNone/>
              <a:defRPr sz="1300"/>
            </a:lvl7pPr>
            <a:lvl8pPr marL="4420741" indent="0">
              <a:buNone/>
              <a:defRPr sz="1300"/>
            </a:lvl8pPr>
            <a:lvl9pPr marL="5052281"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2812184018"/>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1673294096"/>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996261415"/>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2591281719"/>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6079"/>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6079"/>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6079"/>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6079"/>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6079"/>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6079"/>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6079"/>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6079"/>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405559953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6257E875-9D6D-49EB-9408-01D68510ED4E}" type="datetime1">
              <a:rPr lang="en-ZA"/>
              <a:pPr>
                <a:defRPr/>
              </a:pPr>
              <a:t>2023/01/05</a:t>
            </a:fld>
            <a:endParaRPr lang="en-ZA" dirty="0"/>
          </a:p>
        </p:txBody>
      </p:sp>
      <p:sp>
        <p:nvSpPr>
          <p:cNvPr id="3" name="Rectangle 38"/>
          <p:cNvSpPr>
            <a:spLocks noGrp="1" noChangeArrowheads="1"/>
          </p:cNvSpPr>
          <p:nvPr>
            <p:ph type="ftr" sz="quarter" idx="11"/>
          </p:nvPr>
        </p:nvSpPr>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E787D841-83EE-43CD-AB81-D671379DC8E7}" type="slidenum">
              <a:rPr lang="en-ZA"/>
              <a:pPr>
                <a:defRPr/>
              </a:pPr>
              <a:t>‹#›</a:t>
            </a:fld>
            <a:endParaRPr lang="en-ZA" dirty="0"/>
          </a:p>
        </p:txBody>
      </p:sp>
    </p:spTree>
    <p:extLst>
      <p:ext uri="{BB962C8B-B14F-4D97-AF65-F5344CB8AC3E}">
        <p14:creationId xmlns:p14="http://schemas.microsoft.com/office/powerpoint/2010/main" val="3830922693"/>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2888326355"/>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808"/>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2005" indent="0">
              <a:buNone/>
              <a:defRPr sz="2500"/>
            </a:lvl2pPr>
            <a:lvl3pPr marL="1264108" indent="0">
              <a:buNone/>
              <a:defRPr sz="2200"/>
            </a:lvl3pPr>
            <a:lvl4pPr marL="1896184" indent="0">
              <a:buNone/>
              <a:defRPr sz="2000"/>
            </a:lvl4pPr>
            <a:lvl5pPr marL="2528254" indent="0">
              <a:buNone/>
              <a:defRPr sz="2000"/>
            </a:lvl5pPr>
            <a:lvl6pPr marL="3160324" indent="0">
              <a:buNone/>
              <a:defRPr sz="2000"/>
            </a:lvl6pPr>
            <a:lvl7pPr marL="3792396" indent="0">
              <a:buNone/>
              <a:defRPr sz="2000"/>
            </a:lvl7pPr>
            <a:lvl8pPr marL="4424456" indent="0">
              <a:buNone/>
              <a:defRPr sz="2000"/>
            </a:lvl8pPr>
            <a:lvl9pPr marL="5056526"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2419249078"/>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3113348041"/>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2005" indent="0">
              <a:buNone/>
              <a:defRPr sz="2800" b="1"/>
            </a:lvl2pPr>
            <a:lvl3pPr marL="1264108" indent="0">
              <a:buNone/>
              <a:defRPr sz="2500" b="1"/>
            </a:lvl3pPr>
            <a:lvl4pPr marL="1896184" indent="0">
              <a:buNone/>
              <a:defRPr sz="2200" b="1"/>
            </a:lvl4pPr>
            <a:lvl5pPr marL="2528254" indent="0">
              <a:buNone/>
              <a:defRPr sz="2200" b="1"/>
            </a:lvl5pPr>
            <a:lvl6pPr marL="3160324" indent="0">
              <a:buNone/>
              <a:defRPr sz="2200" b="1"/>
            </a:lvl6pPr>
            <a:lvl7pPr marL="3792396" indent="0">
              <a:buNone/>
              <a:defRPr sz="2200" b="1"/>
            </a:lvl7pPr>
            <a:lvl8pPr marL="4424456" indent="0">
              <a:buNone/>
              <a:defRPr sz="2200" b="1"/>
            </a:lvl8pPr>
            <a:lvl9pPr marL="5056526"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2005" indent="0">
              <a:buNone/>
              <a:defRPr sz="2800" b="1"/>
            </a:lvl2pPr>
            <a:lvl3pPr marL="1264108" indent="0">
              <a:buNone/>
              <a:defRPr sz="2500" b="1"/>
            </a:lvl3pPr>
            <a:lvl4pPr marL="1896184" indent="0">
              <a:buNone/>
              <a:defRPr sz="2200" b="1"/>
            </a:lvl4pPr>
            <a:lvl5pPr marL="2528254" indent="0">
              <a:buNone/>
              <a:defRPr sz="2200" b="1"/>
            </a:lvl5pPr>
            <a:lvl6pPr marL="3160324" indent="0">
              <a:buNone/>
              <a:defRPr sz="2200" b="1"/>
            </a:lvl6pPr>
            <a:lvl7pPr marL="3792396" indent="0">
              <a:buNone/>
              <a:defRPr sz="2200" b="1"/>
            </a:lvl7pPr>
            <a:lvl8pPr marL="4424456" indent="0">
              <a:buNone/>
              <a:defRPr sz="2200" b="1"/>
            </a:lvl8pPr>
            <a:lvl9pPr marL="5056526"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1/5/2023</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4079999769"/>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1276209307"/>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1/5/2023</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1155905818"/>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2005" indent="0">
              <a:buNone/>
              <a:defRPr sz="1700"/>
            </a:lvl2pPr>
            <a:lvl3pPr marL="1264108" indent="0">
              <a:buNone/>
              <a:defRPr sz="1400"/>
            </a:lvl3pPr>
            <a:lvl4pPr marL="1896184" indent="0">
              <a:buNone/>
              <a:defRPr sz="1300"/>
            </a:lvl4pPr>
            <a:lvl5pPr marL="2528254" indent="0">
              <a:buNone/>
              <a:defRPr sz="1300"/>
            </a:lvl5pPr>
            <a:lvl6pPr marL="3160324" indent="0">
              <a:buNone/>
              <a:defRPr sz="1300"/>
            </a:lvl6pPr>
            <a:lvl7pPr marL="3792396" indent="0">
              <a:buNone/>
              <a:defRPr sz="1300"/>
            </a:lvl7pPr>
            <a:lvl8pPr marL="4424456" indent="0">
              <a:buNone/>
              <a:defRPr sz="1300"/>
            </a:lvl8pPr>
            <a:lvl9pPr marL="5056526"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3771370667"/>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2005" indent="0">
              <a:buNone/>
              <a:defRPr sz="3900"/>
            </a:lvl2pPr>
            <a:lvl3pPr marL="1264108" indent="0">
              <a:buNone/>
              <a:defRPr sz="3400"/>
            </a:lvl3pPr>
            <a:lvl4pPr marL="1896184" indent="0">
              <a:buNone/>
              <a:defRPr sz="2800"/>
            </a:lvl4pPr>
            <a:lvl5pPr marL="2528254" indent="0">
              <a:buNone/>
              <a:defRPr sz="2800"/>
            </a:lvl5pPr>
            <a:lvl6pPr marL="3160324" indent="0">
              <a:buNone/>
              <a:defRPr sz="2800"/>
            </a:lvl6pPr>
            <a:lvl7pPr marL="3792396" indent="0">
              <a:buNone/>
              <a:defRPr sz="2800"/>
            </a:lvl7pPr>
            <a:lvl8pPr marL="4424456" indent="0">
              <a:buNone/>
              <a:defRPr sz="2800"/>
            </a:lvl8pPr>
            <a:lvl9pPr marL="5056526"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2005" indent="0">
              <a:buNone/>
              <a:defRPr sz="1700"/>
            </a:lvl2pPr>
            <a:lvl3pPr marL="1264108" indent="0">
              <a:buNone/>
              <a:defRPr sz="1400"/>
            </a:lvl3pPr>
            <a:lvl4pPr marL="1896184" indent="0">
              <a:buNone/>
              <a:defRPr sz="1300"/>
            </a:lvl4pPr>
            <a:lvl5pPr marL="2528254" indent="0">
              <a:buNone/>
              <a:defRPr sz="1300"/>
            </a:lvl5pPr>
            <a:lvl6pPr marL="3160324" indent="0">
              <a:buNone/>
              <a:defRPr sz="1300"/>
            </a:lvl6pPr>
            <a:lvl7pPr marL="3792396" indent="0">
              <a:buNone/>
              <a:defRPr sz="1300"/>
            </a:lvl7pPr>
            <a:lvl8pPr marL="4424456" indent="0">
              <a:buNone/>
              <a:defRPr sz="1300"/>
            </a:lvl8pPr>
            <a:lvl9pPr marL="5056526"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1833913648"/>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DB812CC1-CDEE-4122-A59B-5B5B3F70F0A4}"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2C54D1E-8B11-4906-B043-A9FB60AD7807}" type="slidenum">
              <a:rPr lang="en-ZA"/>
              <a:pPr>
                <a:defRPr/>
              </a:pPr>
              <a:t>‹#›</a:t>
            </a:fld>
            <a:endParaRPr lang="en-ZA" dirty="0"/>
          </a:p>
        </p:txBody>
      </p:sp>
    </p:spTree>
    <p:extLst>
      <p:ext uri="{BB962C8B-B14F-4D97-AF65-F5344CB8AC3E}">
        <p14:creationId xmlns:p14="http://schemas.microsoft.com/office/powerpoint/2010/main" val="915269027"/>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0067" y="233376"/>
            <a:ext cx="2931478" cy="884110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11188" y="233376"/>
            <a:ext cx="8585517" cy="8841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A7A45CD4-77D1-498B-8866-735E55457380}"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6E075A01-2934-4064-B05F-FBEC807BCF36}" type="slidenum">
              <a:rPr lang="en-ZA"/>
              <a:pPr>
                <a:defRPr/>
              </a:pPr>
              <a:t>‹#›</a:t>
            </a:fld>
            <a:endParaRPr lang="en-ZA" dirty="0"/>
          </a:p>
        </p:txBody>
      </p:sp>
    </p:spTree>
    <p:extLst>
      <p:ext uri="{BB962C8B-B14F-4D97-AF65-F5344CB8AC3E}">
        <p14:creationId xmlns:p14="http://schemas.microsoft.com/office/powerpoint/2010/main" val="16507825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3"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3" y="1435168"/>
            <a:ext cx="3008313" cy="4691063"/>
          </a:xfrm>
        </p:spPr>
        <p:txBody>
          <a:bodyPr/>
          <a:lstStyle>
            <a:lvl1pPr marL="0" indent="0">
              <a:buNone/>
              <a:defRPr sz="1400"/>
            </a:lvl1pPr>
            <a:lvl2pPr marL="450930" indent="0">
              <a:buNone/>
              <a:defRPr sz="1300"/>
            </a:lvl2pPr>
            <a:lvl3pPr marL="901870" indent="0">
              <a:buNone/>
              <a:defRPr sz="1000"/>
            </a:lvl3pPr>
            <a:lvl4pPr marL="1352798" indent="0">
              <a:buNone/>
              <a:defRPr sz="800"/>
            </a:lvl4pPr>
            <a:lvl5pPr marL="1803746" indent="0">
              <a:buNone/>
              <a:defRPr sz="800"/>
            </a:lvl5pPr>
            <a:lvl6pPr marL="2254671" indent="0">
              <a:buNone/>
              <a:defRPr sz="800"/>
            </a:lvl6pPr>
            <a:lvl7pPr marL="2705595" indent="0">
              <a:buNone/>
              <a:defRPr sz="800"/>
            </a:lvl7pPr>
            <a:lvl8pPr marL="3156537" indent="0">
              <a:buNone/>
              <a:defRPr sz="800"/>
            </a:lvl8pPr>
            <a:lvl9pPr marL="3607465" indent="0">
              <a:buNone/>
              <a:defRPr sz="800"/>
            </a:lvl9pPr>
          </a:lstStyle>
          <a:p>
            <a:pPr lvl="0"/>
            <a:r>
              <a:rPr lang="en-US"/>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A6672E9D-5435-43B8-9D7A-64DE5C8FC404}" type="datetime1">
              <a:rPr lang="en-ZA"/>
              <a:pPr>
                <a:defRPr/>
              </a:pPr>
              <a:t>2023/01/05</a:t>
            </a:fld>
            <a:endParaRPr lang="en-ZA" dirty="0"/>
          </a:p>
        </p:txBody>
      </p:sp>
      <p:sp>
        <p:nvSpPr>
          <p:cNvPr id="6" name="Rectangle 38"/>
          <p:cNvSpPr>
            <a:spLocks noGrp="1" noChangeArrowheads="1"/>
          </p:cNvSpPr>
          <p:nvPr>
            <p:ph type="ftr" sz="quarter" idx="11"/>
          </p:nvPr>
        </p:nvSpPr>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32B0D78-9F3E-4963-BB4E-49E30B1D20EB}" type="slidenum">
              <a:rPr lang="en-ZA"/>
              <a:pPr>
                <a:defRPr/>
              </a:pPr>
              <a:t>‹#›</a:t>
            </a:fld>
            <a:endParaRPr lang="en-ZA" dirty="0"/>
          </a:p>
        </p:txBody>
      </p:sp>
    </p:spTree>
    <p:extLst>
      <p:ext uri="{BB962C8B-B14F-4D97-AF65-F5344CB8AC3E}">
        <p14:creationId xmlns:p14="http://schemas.microsoft.com/office/powerpoint/2010/main" val="737839765"/>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201" y="233376"/>
            <a:ext cx="11730355" cy="8841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C2366A05-F365-4D22-AEA3-2EF64B9F5614}"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8922ED9D-464B-4F70-816A-EB118BF688F1}" type="slidenum">
              <a:rPr lang="en-ZA"/>
              <a:pPr>
                <a:defRPr/>
              </a:pPr>
              <a:t>‹#›</a:t>
            </a:fld>
            <a:endParaRPr lang="en-ZA" dirty="0"/>
          </a:p>
        </p:txBody>
      </p:sp>
    </p:spTree>
    <p:extLst>
      <p:ext uri="{BB962C8B-B14F-4D97-AF65-F5344CB8AC3E}">
        <p14:creationId xmlns:p14="http://schemas.microsoft.com/office/powerpoint/2010/main" val="3146851930"/>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6666" y="0"/>
            <a:ext cx="12808268" cy="96012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7293"/>
              <a:endParaRPr lang="en-US"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7293"/>
              <a:endParaRPr lang="en-US"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7293"/>
              <a:endParaRPr lang="en-US"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7293"/>
              <a:endParaRPr lang="en-US"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7293"/>
              <a:endParaRPr lang="en-US"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7293"/>
              <a:endParaRPr lang="en-US"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7293"/>
              <a:endParaRPr lang="en-US"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7293"/>
              <a:endParaRPr lang="en-US" dirty="0">
                <a:solidFill>
                  <a:srgbClr val="003896"/>
                </a:solidFill>
                <a:latin typeface="Arial"/>
                <a:cs typeface="Arial"/>
              </a:endParaRPr>
            </a:p>
          </p:txBody>
        </p:sp>
      </p:grpSp>
      <p:sp>
        <p:nvSpPr>
          <p:cNvPr id="3075" name="Rectangle 3"/>
          <p:cNvSpPr>
            <a:spLocks noGrp="1" noChangeArrowheads="1"/>
          </p:cNvSpPr>
          <p:nvPr>
            <p:ph type="ctrTitle"/>
          </p:nvPr>
        </p:nvSpPr>
        <p:spPr>
          <a:xfrm>
            <a:off x="4282760" y="4580663"/>
            <a:ext cx="7763192" cy="94678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4282760" y="5729607"/>
            <a:ext cx="7763192" cy="3109278"/>
          </a:xfrm>
        </p:spPr>
        <p:txBody>
          <a:bodyPr/>
          <a:lstStyle>
            <a:lvl1pPr marL="0" indent="0">
              <a:buFontTx/>
              <a:buNone/>
              <a:defRPr sz="2500">
                <a:solidFill>
                  <a:srgbClr val="83725B"/>
                </a:solidFill>
              </a:defRPr>
            </a:lvl1pPr>
          </a:lstStyle>
          <a:p>
            <a:r>
              <a:rPr lang="en-ZA"/>
              <a:t>Click to edit Master subtitle style</a:t>
            </a:r>
          </a:p>
        </p:txBody>
      </p:sp>
    </p:spTree>
    <p:extLst>
      <p:ext uri="{BB962C8B-B14F-4D97-AF65-F5344CB8AC3E}">
        <p14:creationId xmlns:p14="http://schemas.microsoft.com/office/powerpoint/2010/main" val="919823478"/>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272A39FE-3100-465B-B61C-76167C2FF416}"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B689497-7F8C-4C88-A79F-5CC470898F7C}" type="slidenum">
              <a:rPr lang="en-ZA"/>
              <a:pPr>
                <a:defRPr/>
              </a:pPr>
              <a:t>‹#›</a:t>
            </a:fld>
            <a:endParaRPr lang="en-ZA" dirty="0"/>
          </a:p>
        </p:txBody>
      </p:sp>
    </p:spTree>
    <p:extLst>
      <p:ext uri="{BB962C8B-B14F-4D97-AF65-F5344CB8AC3E}">
        <p14:creationId xmlns:p14="http://schemas.microsoft.com/office/powerpoint/2010/main" val="2668753902"/>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797"/>
            <a:ext cx="10881360" cy="1906905"/>
          </a:xfrm>
        </p:spPr>
        <p:txBody>
          <a:bodyPr anchor="t"/>
          <a:lstStyle>
            <a:lvl1pPr algn="l">
              <a:defRPr sz="5600" b="1" cap="all"/>
            </a:lvl1pPr>
          </a:lstStyle>
          <a:p>
            <a:r>
              <a:rPr lang="en-US"/>
              <a:t>Click to edit Master title style</a:t>
            </a:r>
            <a:endParaRPr lang="en-ZA"/>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lvl1pPr>
            <a:lvl2pPr marL="632612" indent="0">
              <a:buNone/>
              <a:defRPr sz="2500"/>
            </a:lvl2pPr>
            <a:lvl3pPr marL="1265321" indent="0">
              <a:buNone/>
              <a:defRPr sz="2200"/>
            </a:lvl3pPr>
            <a:lvl4pPr marL="1898004" indent="0">
              <a:buNone/>
              <a:defRPr sz="2000"/>
            </a:lvl4pPr>
            <a:lvl5pPr marL="2530683" indent="0">
              <a:buNone/>
              <a:defRPr sz="2000"/>
            </a:lvl5pPr>
            <a:lvl6pPr marL="3163359" indent="0">
              <a:buNone/>
              <a:defRPr sz="2000"/>
            </a:lvl6pPr>
            <a:lvl7pPr marL="3796036" indent="0">
              <a:buNone/>
              <a:defRPr sz="2000"/>
            </a:lvl7pPr>
            <a:lvl8pPr marL="4428711" indent="0">
              <a:buNone/>
              <a:defRPr sz="2000"/>
            </a:lvl8pPr>
            <a:lvl9pPr marL="5061382" indent="0">
              <a:buNone/>
              <a:defRPr sz="20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62FE4978-148D-417C-AE78-DBAA5EADEF0B}" type="datetime1">
              <a:rPr lang="en-US" smtClean="0"/>
              <a:pPr>
                <a:defRPr/>
              </a:pPr>
              <a:t>1/5/2023</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946EDD37-76D5-4C16-B567-8B0FE4244759}" type="slidenum">
              <a:rPr lang="en-ZA"/>
              <a:pPr>
                <a:defRPr/>
              </a:pPr>
              <a:t>‹#›</a:t>
            </a:fld>
            <a:endParaRPr lang="en-ZA" dirty="0"/>
          </a:p>
        </p:txBody>
      </p:sp>
    </p:spTree>
    <p:extLst>
      <p:ext uri="{BB962C8B-B14F-4D97-AF65-F5344CB8AC3E}">
        <p14:creationId xmlns:p14="http://schemas.microsoft.com/office/powerpoint/2010/main" val="2843580884"/>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2011383"/>
            <a:ext cx="5758497"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83047" y="2011383"/>
            <a:ext cx="5758498" cy="7063105"/>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0B0B5221-43DB-4291-B2DE-A14F9FD0D227}"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73AA9AF0-6C8C-47EF-BEBC-5879DA4D97C2}" type="slidenum">
              <a:rPr lang="en-ZA"/>
              <a:pPr>
                <a:defRPr/>
              </a:pPr>
              <a:t>‹#›</a:t>
            </a:fld>
            <a:endParaRPr lang="en-ZA" dirty="0"/>
          </a:p>
        </p:txBody>
      </p:sp>
    </p:spTree>
    <p:extLst>
      <p:ext uri="{BB962C8B-B14F-4D97-AF65-F5344CB8AC3E}">
        <p14:creationId xmlns:p14="http://schemas.microsoft.com/office/powerpoint/2010/main" val="991538007"/>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2612" indent="0">
              <a:buNone/>
              <a:defRPr sz="2800" b="1"/>
            </a:lvl2pPr>
            <a:lvl3pPr marL="1265321" indent="0">
              <a:buNone/>
              <a:defRPr sz="2500" b="1"/>
            </a:lvl3pPr>
            <a:lvl4pPr marL="1898004" indent="0">
              <a:buNone/>
              <a:defRPr sz="2200" b="1"/>
            </a:lvl4pPr>
            <a:lvl5pPr marL="2530683" indent="0">
              <a:buNone/>
              <a:defRPr sz="2200" b="1"/>
            </a:lvl5pPr>
            <a:lvl6pPr marL="3163359" indent="0">
              <a:buNone/>
              <a:defRPr sz="2200" b="1"/>
            </a:lvl6pPr>
            <a:lvl7pPr marL="3796036" indent="0">
              <a:buNone/>
              <a:defRPr sz="2200" b="1"/>
            </a:lvl7pPr>
            <a:lvl8pPr marL="4428711" indent="0">
              <a:buNone/>
              <a:defRPr sz="2200" b="1"/>
            </a:lvl8pPr>
            <a:lvl9pPr marL="5061382"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03129" y="2149158"/>
            <a:ext cx="5658485" cy="895667"/>
          </a:xfrm>
        </p:spPr>
        <p:txBody>
          <a:bodyPr anchor="b"/>
          <a:lstStyle>
            <a:lvl1pPr marL="0" indent="0">
              <a:buNone/>
              <a:defRPr sz="3400" b="1"/>
            </a:lvl1pPr>
            <a:lvl2pPr marL="632612" indent="0">
              <a:buNone/>
              <a:defRPr sz="2800" b="1"/>
            </a:lvl2pPr>
            <a:lvl3pPr marL="1265321" indent="0">
              <a:buNone/>
              <a:defRPr sz="2500" b="1"/>
            </a:lvl3pPr>
            <a:lvl4pPr marL="1898004" indent="0">
              <a:buNone/>
              <a:defRPr sz="2200" b="1"/>
            </a:lvl4pPr>
            <a:lvl5pPr marL="2530683" indent="0">
              <a:buNone/>
              <a:defRPr sz="2200" b="1"/>
            </a:lvl5pPr>
            <a:lvl6pPr marL="3163359" indent="0">
              <a:buNone/>
              <a:defRPr sz="2200" b="1"/>
            </a:lvl6pPr>
            <a:lvl7pPr marL="3796036" indent="0">
              <a:buNone/>
              <a:defRPr sz="2200" b="1"/>
            </a:lvl7pPr>
            <a:lvl8pPr marL="4428711" indent="0">
              <a:buNone/>
              <a:defRPr sz="2200" b="1"/>
            </a:lvl8pPr>
            <a:lvl9pPr marL="5061382"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129"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A0E9CFAF-1297-4BA3-A439-A2B28DE15340}" type="datetime1">
              <a:rPr lang="en-US" smtClean="0"/>
              <a:pPr>
                <a:defRPr/>
              </a:pPr>
              <a:t>1/5/2023</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9D075D1-A941-4BDA-B80C-5EACFA77557E}" type="slidenum">
              <a:rPr lang="en-ZA"/>
              <a:pPr>
                <a:defRPr/>
              </a:pPr>
              <a:t>‹#›</a:t>
            </a:fld>
            <a:endParaRPr lang="en-ZA" dirty="0"/>
          </a:p>
        </p:txBody>
      </p:sp>
    </p:spTree>
    <p:extLst>
      <p:ext uri="{BB962C8B-B14F-4D97-AF65-F5344CB8AC3E}">
        <p14:creationId xmlns:p14="http://schemas.microsoft.com/office/powerpoint/2010/main" val="1081061018"/>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769D80A-AA9C-4146-BA21-5A63BDCA74CB}" type="datetime1">
              <a:rPr lang="en-US" smtClean="0"/>
              <a:pPr>
                <a:defRPr/>
              </a:pPr>
              <a:t>1/5/2023</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7E2356C5-8E45-4E70-B54C-570C3DC2D107}" type="slidenum">
              <a:rPr lang="en-ZA"/>
              <a:pPr>
                <a:defRPr/>
              </a:pPr>
              <a:t>‹#›</a:t>
            </a:fld>
            <a:endParaRPr lang="en-ZA" dirty="0"/>
          </a:p>
        </p:txBody>
      </p:sp>
    </p:spTree>
    <p:extLst>
      <p:ext uri="{BB962C8B-B14F-4D97-AF65-F5344CB8AC3E}">
        <p14:creationId xmlns:p14="http://schemas.microsoft.com/office/powerpoint/2010/main" val="839824750"/>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8A1E0445-954B-40E3-9733-5C6303CB39E6}" type="datetime1">
              <a:rPr lang="en-US" smtClean="0"/>
              <a:pPr>
                <a:defRPr/>
              </a:pPr>
              <a:t>1/5/2023</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3E514525-7ADA-44AF-9490-0972AA7FA609}" type="slidenum">
              <a:rPr lang="en-ZA"/>
              <a:pPr>
                <a:defRPr/>
              </a:pPr>
              <a:t>‹#›</a:t>
            </a:fld>
            <a:endParaRPr lang="en-ZA" dirty="0"/>
          </a:p>
        </p:txBody>
      </p:sp>
    </p:spTree>
    <p:extLst>
      <p:ext uri="{BB962C8B-B14F-4D97-AF65-F5344CB8AC3E}">
        <p14:creationId xmlns:p14="http://schemas.microsoft.com/office/powerpoint/2010/main" val="1416946004"/>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a:t>Click to edit Master title style</a:t>
            </a:r>
            <a:endParaRPr lang="en-ZA"/>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2612" indent="0">
              <a:buNone/>
              <a:defRPr sz="1700"/>
            </a:lvl2pPr>
            <a:lvl3pPr marL="1265321" indent="0">
              <a:buNone/>
              <a:defRPr sz="1400"/>
            </a:lvl3pPr>
            <a:lvl4pPr marL="1898004" indent="0">
              <a:buNone/>
              <a:defRPr sz="1300"/>
            </a:lvl4pPr>
            <a:lvl5pPr marL="2530683" indent="0">
              <a:buNone/>
              <a:defRPr sz="1300"/>
            </a:lvl5pPr>
            <a:lvl6pPr marL="3163359" indent="0">
              <a:buNone/>
              <a:defRPr sz="1300"/>
            </a:lvl6pPr>
            <a:lvl7pPr marL="3796036" indent="0">
              <a:buNone/>
              <a:defRPr sz="1300"/>
            </a:lvl7pPr>
            <a:lvl8pPr marL="4428711" indent="0">
              <a:buNone/>
              <a:defRPr sz="1300"/>
            </a:lvl8pPr>
            <a:lvl9pPr marL="5061382"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D695605B-D9A9-4699-8305-A34C9B972E7D}"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9FED861-422F-4983-B374-42C728275183}" type="slidenum">
              <a:rPr lang="en-ZA"/>
              <a:pPr>
                <a:defRPr/>
              </a:pPr>
              <a:t>‹#›</a:t>
            </a:fld>
            <a:endParaRPr lang="en-ZA" dirty="0"/>
          </a:p>
        </p:txBody>
      </p:sp>
    </p:spTree>
    <p:extLst>
      <p:ext uri="{BB962C8B-B14F-4D97-AF65-F5344CB8AC3E}">
        <p14:creationId xmlns:p14="http://schemas.microsoft.com/office/powerpoint/2010/main" val="434608617"/>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ZA"/>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2612" indent="0">
              <a:buNone/>
              <a:defRPr sz="3900"/>
            </a:lvl2pPr>
            <a:lvl3pPr marL="1265321" indent="0">
              <a:buNone/>
              <a:defRPr sz="3400"/>
            </a:lvl3pPr>
            <a:lvl4pPr marL="1898004" indent="0">
              <a:buNone/>
              <a:defRPr sz="2800"/>
            </a:lvl4pPr>
            <a:lvl5pPr marL="2530683" indent="0">
              <a:buNone/>
              <a:defRPr sz="2800"/>
            </a:lvl5pPr>
            <a:lvl6pPr marL="3163359" indent="0">
              <a:buNone/>
              <a:defRPr sz="2800"/>
            </a:lvl6pPr>
            <a:lvl7pPr marL="3796036" indent="0">
              <a:buNone/>
              <a:defRPr sz="2800"/>
            </a:lvl7pPr>
            <a:lvl8pPr marL="4428711" indent="0">
              <a:buNone/>
              <a:defRPr sz="2800"/>
            </a:lvl8pPr>
            <a:lvl9pPr marL="5061382" indent="0">
              <a:buNone/>
              <a:defRPr sz="2800"/>
            </a:lvl9pPr>
          </a:lstStyle>
          <a:p>
            <a:pPr lvl="0"/>
            <a:endParaRPr lang="en-ZA" noProof="0" dirty="0"/>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2612" indent="0">
              <a:buNone/>
              <a:defRPr sz="1700"/>
            </a:lvl2pPr>
            <a:lvl3pPr marL="1265321" indent="0">
              <a:buNone/>
              <a:defRPr sz="1400"/>
            </a:lvl3pPr>
            <a:lvl4pPr marL="1898004" indent="0">
              <a:buNone/>
              <a:defRPr sz="1300"/>
            </a:lvl4pPr>
            <a:lvl5pPr marL="2530683" indent="0">
              <a:buNone/>
              <a:defRPr sz="1300"/>
            </a:lvl5pPr>
            <a:lvl6pPr marL="3163359" indent="0">
              <a:buNone/>
              <a:defRPr sz="1300"/>
            </a:lvl6pPr>
            <a:lvl7pPr marL="3796036" indent="0">
              <a:buNone/>
              <a:defRPr sz="1300"/>
            </a:lvl7pPr>
            <a:lvl8pPr marL="4428711" indent="0">
              <a:buNone/>
              <a:defRPr sz="1300"/>
            </a:lvl8pPr>
            <a:lvl9pPr marL="5061382" indent="0">
              <a:buNone/>
              <a:defRPr sz="13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FF584B93-B3F5-4FA0-A174-5391C6A6C615}" type="datetime1">
              <a:rPr lang="en-US" smtClean="0"/>
              <a:pPr>
                <a:defRPr/>
              </a:pPr>
              <a:t>1/5/2023</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2CCF54E-B849-49E2-8022-83348C0A6821}" type="slidenum">
              <a:rPr lang="en-ZA"/>
              <a:pPr>
                <a:defRPr/>
              </a:pPr>
              <a:t>‹#›</a:t>
            </a:fld>
            <a:endParaRPr lang="en-ZA" dirty="0"/>
          </a:p>
        </p:txBody>
      </p:sp>
    </p:spTree>
    <p:extLst>
      <p:ext uri="{BB962C8B-B14F-4D97-AF65-F5344CB8AC3E}">
        <p14:creationId xmlns:p14="http://schemas.microsoft.com/office/powerpoint/2010/main" val="214852289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0.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2.jpe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image" Target="../media/image15.jpeg"/><Relationship Id="rId2" Type="http://schemas.openxmlformats.org/officeDocument/2006/relationships/slideLayout" Target="../slideLayouts/slideLayout128.xml"/><Relationship Id="rId16" Type="http://schemas.openxmlformats.org/officeDocument/2006/relationships/image" Target="../media/image1.jpe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image" Target="../media/image15.jpeg"/><Relationship Id="rId2" Type="http://schemas.openxmlformats.org/officeDocument/2006/relationships/slideLayout" Target="../slideLayouts/slideLayout142.xml"/><Relationship Id="rId16" Type="http://schemas.openxmlformats.org/officeDocument/2006/relationships/image" Target="../media/image1.jpe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2.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image" Target="../media/image15.jpeg"/><Relationship Id="rId2" Type="http://schemas.openxmlformats.org/officeDocument/2006/relationships/slideLayout" Target="../slideLayouts/slideLayout156.xml"/><Relationship Id="rId16" Type="http://schemas.openxmlformats.org/officeDocument/2006/relationships/image" Target="../media/image1.jpe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3.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image" Target="../media/image1.jpe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theme" Target="../theme/theme14.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19" Type="http://schemas.openxmlformats.org/officeDocument/2006/relationships/image" Target="../media/image2.jpeg"/><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87.xml"/><Relationship Id="rId7" Type="http://schemas.openxmlformats.org/officeDocument/2006/relationships/image" Target="../media/image17.jpeg"/><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theme" Target="../theme/theme15.xml"/><Relationship Id="rId5" Type="http://schemas.openxmlformats.org/officeDocument/2006/relationships/slideLayout" Target="../slideLayouts/slideLayout189.xml"/><Relationship Id="rId4" Type="http://schemas.openxmlformats.org/officeDocument/2006/relationships/slideLayout" Target="../slideLayouts/slideLayout18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6.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image" Target="../media/image2.jpeg"/><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2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jpe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17" Type="http://schemas.openxmlformats.org/officeDocument/2006/relationships/image" Target="../media/image7.jpeg"/><Relationship Id="rId2" Type="http://schemas.openxmlformats.org/officeDocument/2006/relationships/slideLayout" Target="../slideLayouts/slideLayout34.xml"/><Relationship Id="rId16" Type="http://schemas.openxmlformats.org/officeDocument/2006/relationships/image" Target="../media/image6.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5.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17" Type="http://schemas.openxmlformats.org/officeDocument/2006/relationships/image" Target="../media/image7.jpeg"/><Relationship Id="rId2" Type="http://schemas.openxmlformats.org/officeDocument/2006/relationships/slideLayout" Target="../slideLayouts/slideLayout45.xml"/><Relationship Id="rId16" Type="http://schemas.openxmlformats.org/officeDocument/2006/relationships/image" Target="../media/image6.jpe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5.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2.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2.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728326" y="477917"/>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98" y="233363"/>
            <a:ext cx="9128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06" tIns="63140" rIns="126106" bIns="63140"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188" y="2011363"/>
            <a:ext cx="11730037" cy="70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06" tIns="63140" rIns="126106" bIns="6314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39765" y="9034624"/>
            <a:ext cx="2433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defTabSz="1261971">
              <a:defRPr sz="1400">
                <a:solidFill>
                  <a:srgbClr val="83725B"/>
                </a:solidFill>
                <a:latin typeface="Arial" charset="0"/>
                <a:cs typeface="Arial" charset="0"/>
              </a:defRPr>
            </a:lvl1pPr>
          </a:lstStyle>
          <a:p>
            <a:pPr>
              <a:defRPr/>
            </a:pPr>
            <a:fld id="{495F2945-A972-4D6C-ABC6-C288F2E1AEB8}" type="datetime1">
              <a:rPr lang="en-ZA"/>
              <a:pPr>
                <a:defRPr/>
              </a:pPr>
              <a:t>2023/01/05</a:t>
            </a:fld>
            <a:endParaRPr lang="en-ZA" dirty="0"/>
          </a:p>
        </p:txBody>
      </p:sp>
      <p:sp>
        <p:nvSpPr>
          <p:cNvPr id="1062" name="Rectangle 38"/>
          <p:cNvSpPr>
            <a:spLocks noGrp="1" noChangeArrowheads="1"/>
          </p:cNvSpPr>
          <p:nvPr>
            <p:ph type="ftr" sz="quarter" idx="3"/>
          </p:nvPr>
        </p:nvSpPr>
        <p:spPr bwMode="auto">
          <a:xfrm>
            <a:off x="4384709" y="9034624"/>
            <a:ext cx="4032251"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algn="ctr" defTabSz="1261971">
              <a:defRPr sz="1400">
                <a:solidFill>
                  <a:srgbClr val="83725B"/>
                </a:solidFill>
                <a:latin typeface="Arial" charset="0"/>
                <a:cs typeface="Arial" charset="0"/>
              </a:defRPr>
            </a:lvl1pPr>
          </a:lstStyle>
          <a:p>
            <a:pPr>
              <a:defRPr/>
            </a:pPr>
            <a:endParaRPr lang="en-GB"/>
          </a:p>
        </p:txBody>
      </p:sp>
      <p:sp>
        <p:nvSpPr>
          <p:cNvPr id="1063" name="Rectangle 39"/>
          <p:cNvSpPr>
            <a:spLocks noGrp="1" noChangeArrowheads="1"/>
          </p:cNvSpPr>
          <p:nvPr>
            <p:ph type="sldNum" sz="quarter" idx="4"/>
          </p:nvPr>
        </p:nvSpPr>
        <p:spPr bwMode="auto">
          <a:xfrm>
            <a:off x="10029825" y="9034624"/>
            <a:ext cx="2311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algn="r" defTabSz="1261971">
              <a:defRPr sz="1400">
                <a:solidFill>
                  <a:srgbClr val="83725B"/>
                </a:solidFill>
                <a:latin typeface="Arial" charset="0"/>
                <a:cs typeface="Arial" charset="0"/>
              </a:defRPr>
            </a:lvl1pPr>
          </a:lstStyle>
          <a:p>
            <a:pPr>
              <a:defRPr/>
            </a:pPr>
            <a:fld id="{A35B6B81-AA70-47F6-A21C-AF19A691F9F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755" r:id="rId1"/>
    <p:sldLayoutId id="2147485756" r:id="rId2"/>
    <p:sldLayoutId id="2147485757" r:id="rId3"/>
    <p:sldLayoutId id="2147485758" r:id="rId4"/>
    <p:sldLayoutId id="2147485759" r:id="rId5"/>
    <p:sldLayoutId id="2147485760" r:id="rId6"/>
    <p:sldLayoutId id="2147485761" r:id="rId7"/>
    <p:sldLayoutId id="2147485762" r:id="rId8"/>
    <p:sldLayoutId id="2147485763" r:id="rId9"/>
    <p:sldLayoutId id="2147485764" r:id="rId10"/>
    <p:sldLayoutId id="2147485765" r:id="rId11"/>
    <p:sldLayoutId id="2147485766" r:id="rId12"/>
    <p:sldLayoutId id="2147485767" r:id="rId13"/>
    <p:sldLayoutId id="2147485752" r:id="rId14"/>
    <p:sldLayoutId id="2147485753" r:id="rId15"/>
    <p:sldLayoutId id="2147485754" r:id="rId16"/>
    <p:sldLayoutId id="2147485967" r:id="rId17"/>
  </p:sldLayoutIdLst>
  <p:transition spd="slow"/>
  <p:hf hdr="0" ftr="0"/>
  <p:txStyles>
    <p:titleStyle>
      <a:lvl1pPr algn="l" defTabSz="1261971" rtl="0" eaLnBrk="0" fontAlgn="base" hangingPunct="0">
        <a:lnSpc>
          <a:spcPct val="85000"/>
        </a:lnSpc>
        <a:spcBef>
          <a:spcPct val="0"/>
        </a:spcBef>
        <a:spcAft>
          <a:spcPct val="0"/>
        </a:spcAft>
        <a:defRPr sz="3400">
          <a:solidFill>
            <a:schemeClr val="bg1"/>
          </a:solidFill>
          <a:latin typeface="+mj-lt"/>
          <a:ea typeface="+mj-ea"/>
          <a:cs typeface="+mj-cs"/>
        </a:defRPr>
      </a:lvl1pPr>
      <a:lvl2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2pPr>
      <a:lvl3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3pPr>
      <a:lvl4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4pPr>
      <a:lvl5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5pPr>
      <a:lvl6pPr marL="450930" algn="l" rtl="0" fontAlgn="base">
        <a:lnSpc>
          <a:spcPct val="85000"/>
        </a:lnSpc>
        <a:spcBef>
          <a:spcPct val="0"/>
        </a:spcBef>
        <a:spcAft>
          <a:spcPct val="0"/>
        </a:spcAft>
        <a:defRPr sz="2400">
          <a:solidFill>
            <a:schemeClr val="bg1"/>
          </a:solidFill>
          <a:latin typeface="Arial" charset="0"/>
          <a:cs typeface="Arial" charset="0"/>
        </a:defRPr>
      </a:lvl6pPr>
      <a:lvl7pPr marL="901870" algn="l" rtl="0" fontAlgn="base">
        <a:lnSpc>
          <a:spcPct val="85000"/>
        </a:lnSpc>
        <a:spcBef>
          <a:spcPct val="0"/>
        </a:spcBef>
        <a:spcAft>
          <a:spcPct val="0"/>
        </a:spcAft>
        <a:defRPr sz="2400">
          <a:solidFill>
            <a:schemeClr val="bg1"/>
          </a:solidFill>
          <a:latin typeface="Arial" charset="0"/>
          <a:cs typeface="Arial" charset="0"/>
        </a:defRPr>
      </a:lvl7pPr>
      <a:lvl8pPr marL="1352798" algn="l" rtl="0" fontAlgn="base">
        <a:lnSpc>
          <a:spcPct val="85000"/>
        </a:lnSpc>
        <a:spcBef>
          <a:spcPct val="0"/>
        </a:spcBef>
        <a:spcAft>
          <a:spcPct val="0"/>
        </a:spcAft>
        <a:defRPr sz="2400">
          <a:solidFill>
            <a:schemeClr val="bg1"/>
          </a:solidFill>
          <a:latin typeface="Arial" charset="0"/>
          <a:cs typeface="Arial" charset="0"/>
        </a:defRPr>
      </a:lvl8pPr>
      <a:lvl9pPr marL="1803746"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67942" indent="-367942" algn="l" defTabSz="1261971"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1150" indent="-375768" algn="l" defTabSz="1261971"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485894" indent="-247373" algn="l" defTabSz="1261971"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2245" indent="-248928" algn="l" defTabSz="1261971"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6993" indent="-247373" algn="l" defTabSz="1261971"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222023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67115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2209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573020"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01870" rtl="0" eaLnBrk="1" latinLnBrk="0" hangingPunct="1">
        <a:defRPr sz="1800" kern="1200">
          <a:solidFill>
            <a:schemeClr val="tx1"/>
          </a:solidFill>
          <a:latin typeface="+mn-lt"/>
          <a:ea typeface="+mn-ea"/>
          <a:cs typeface="+mn-cs"/>
        </a:defRPr>
      </a:lvl1pPr>
      <a:lvl2pPr marL="450930" algn="l" defTabSz="901870" rtl="0" eaLnBrk="1" latinLnBrk="0" hangingPunct="1">
        <a:defRPr sz="1800" kern="1200">
          <a:solidFill>
            <a:schemeClr val="tx1"/>
          </a:solidFill>
          <a:latin typeface="+mn-lt"/>
          <a:ea typeface="+mn-ea"/>
          <a:cs typeface="+mn-cs"/>
        </a:defRPr>
      </a:lvl2pPr>
      <a:lvl3pPr marL="901870" algn="l" defTabSz="901870" rtl="0" eaLnBrk="1" latinLnBrk="0" hangingPunct="1">
        <a:defRPr sz="1800" kern="1200">
          <a:solidFill>
            <a:schemeClr val="tx1"/>
          </a:solidFill>
          <a:latin typeface="+mn-lt"/>
          <a:ea typeface="+mn-ea"/>
          <a:cs typeface="+mn-cs"/>
        </a:defRPr>
      </a:lvl3pPr>
      <a:lvl4pPr marL="1352798" algn="l" defTabSz="901870" rtl="0" eaLnBrk="1" latinLnBrk="0" hangingPunct="1">
        <a:defRPr sz="1800" kern="1200">
          <a:solidFill>
            <a:schemeClr val="tx1"/>
          </a:solidFill>
          <a:latin typeface="+mn-lt"/>
          <a:ea typeface="+mn-ea"/>
          <a:cs typeface="+mn-cs"/>
        </a:defRPr>
      </a:lvl4pPr>
      <a:lvl5pPr marL="1803746" algn="l" defTabSz="901870" rtl="0" eaLnBrk="1" latinLnBrk="0" hangingPunct="1">
        <a:defRPr sz="1800" kern="1200">
          <a:solidFill>
            <a:schemeClr val="tx1"/>
          </a:solidFill>
          <a:latin typeface="+mn-lt"/>
          <a:ea typeface="+mn-ea"/>
          <a:cs typeface="+mn-cs"/>
        </a:defRPr>
      </a:lvl5pPr>
      <a:lvl6pPr marL="2254671" algn="l" defTabSz="901870" rtl="0" eaLnBrk="1" latinLnBrk="0" hangingPunct="1">
        <a:defRPr sz="1800" kern="1200">
          <a:solidFill>
            <a:schemeClr val="tx1"/>
          </a:solidFill>
          <a:latin typeface="+mn-lt"/>
          <a:ea typeface="+mn-ea"/>
          <a:cs typeface="+mn-cs"/>
        </a:defRPr>
      </a:lvl6pPr>
      <a:lvl7pPr marL="2705595" algn="l" defTabSz="901870" rtl="0" eaLnBrk="1" latinLnBrk="0" hangingPunct="1">
        <a:defRPr sz="1800" kern="1200">
          <a:solidFill>
            <a:schemeClr val="tx1"/>
          </a:solidFill>
          <a:latin typeface="+mn-lt"/>
          <a:ea typeface="+mn-ea"/>
          <a:cs typeface="+mn-cs"/>
        </a:defRPr>
      </a:lvl7pPr>
      <a:lvl8pPr marL="3156537" algn="l" defTabSz="901870" rtl="0" eaLnBrk="1" latinLnBrk="0" hangingPunct="1">
        <a:defRPr sz="1800" kern="1200">
          <a:solidFill>
            <a:schemeClr val="tx1"/>
          </a:solidFill>
          <a:latin typeface="+mn-lt"/>
          <a:ea typeface="+mn-ea"/>
          <a:cs typeface="+mn-cs"/>
        </a:defRPr>
      </a:lvl8pPr>
      <a:lvl9pPr marL="3607465" algn="l" defTabSz="9018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815" tIns="63462" rIns="126815" bIns="63462"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815" tIns="63462" rIns="126815" bIns="63462"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815" tIns="63462" rIns="126815" bIns="63462" numCol="1" anchor="b" anchorCtr="0" compatLnSpc="1">
            <a:prstTxWarp prst="textNoShape">
              <a:avLst/>
            </a:prstTxWarp>
          </a:bodyPr>
          <a:lstStyle>
            <a:lvl1pPr>
              <a:defRPr sz="1400">
                <a:solidFill>
                  <a:srgbClr val="83725B"/>
                </a:solidFill>
                <a:latin typeface="Arial" charset="0"/>
                <a:cs typeface="Arial" charset="0"/>
              </a:defRPr>
            </a:lvl1pPr>
          </a:lstStyle>
          <a:p>
            <a:pPr defTabSz="1270188">
              <a:defRPr/>
            </a:pPr>
            <a:fld id="{3B9F3C16-0DE3-4F4A-A739-798A84468B75}" type="datetime1">
              <a:rPr lang="en-US" smtClean="0"/>
              <a:pPr defTabSz="1270188">
                <a:defRPr/>
              </a:pPr>
              <a:t>1/5/2023</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815" tIns="63462" rIns="126815" bIns="63462"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70188">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815" tIns="63462" rIns="126815" bIns="63462" numCol="1" anchor="b" anchorCtr="0" compatLnSpc="1">
            <a:prstTxWarp prst="textNoShape">
              <a:avLst/>
            </a:prstTxWarp>
          </a:bodyPr>
          <a:lstStyle>
            <a:lvl1pPr algn="r">
              <a:defRPr sz="1400">
                <a:solidFill>
                  <a:srgbClr val="83725B"/>
                </a:solidFill>
                <a:latin typeface="Arial" charset="0"/>
                <a:cs typeface="Arial" charset="0"/>
              </a:defRPr>
            </a:lvl1pPr>
          </a:lstStyle>
          <a:p>
            <a:pPr defTabSz="1270188">
              <a:defRPr/>
            </a:pPr>
            <a:fld id="{A80721E9-E6AA-48E3-B0A5-56B5ECC878AE}" type="slidenum">
              <a:rPr lang="en-ZA" smtClean="0"/>
              <a:pPr defTabSz="1270188">
                <a:defRPr/>
              </a:pPr>
              <a:t>‹#›</a:t>
            </a:fld>
            <a:endParaRPr lang="en-ZA" dirty="0"/>
          </a:p>
        </p:txBody>
      </p:sp>
    </p:spTree>
    <p:extLst>
      <p:ext uri="{BB962C8B-B14F-4D97-AF65-F5344CB8AC3E}">
        <p14:creationId xmlns:p14="http://schemas.microsoft.com/office/powerpoint/2010/main" val="2722354583"/>
      </p:ext>
    </p:extLst>
  </p:cSld>
  <p:clrMap bg1="lt1" tx1="dk1" bg2="lt2" tx2="dk2" accent1="accent1" accent2="accent2" accent3="accent3" accent4="accent4" accent5="accent5" accent6="accent6" hlink="hlink" folHlink="folHlink"/>
  <p:sldLayoutIdLst>
    <p:sldLayoutId id="2147485874" r:id="rId1"/>
    <p:sldLayoutId id="2147485875" r:id="rId2"/>
    <p:sldLayoutId id="2147485876" r:id="rId3"/>
    <p:sldLayoutId id="2147485877" r:id="rId4"/>
    <p:sldLayoutId id="2147485878" r:id="rId5"/>
    <p:sldLayoutId id="2147485879" r:id="rId6"/>
    <p:sldLayoutId id="2147485880" r:id="rId7"/>
    <p:sldLayoutId id="2147485881" r:id="rId8"/>
    <p:sldLayoutId id="2147485882" r:id="rId9"/>
    <p:sldLayoutId id="2147485883" r:id="rId10"/>
    <p:sldLayoutId id="2147485884" r:id="rId11"/>
    <p:sldLayoutId id="2147485885"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4075" algn="l" rtl="0" fontAlgn="base">
        <a:lnSpc>
          <a:spcPct val="85000"/>
        </a:lnSpc>
        <a:spcBef>
          <a:spcPct val="0"/>
        </a:spcBef>
        <a:spcAft>
          <a:spcPct val="0"/>
        </a:spcAft>
        <a:defRPr sz="3400">
          <a:solidFill>
            <a:schemeClr val="bg1"/>
          </a:solidFill>
          <a:latin typeface="Arial" charset="0"/>
          <a:cs typeface="Arial" charset="0"/>
        </a:defRPr>
      </a:lvl6pPr>
      <a:lvl7pPr marL="1268207" algn="l" rtl="0" fontAlgn="base">
        <a:lnSpc>
          <a:spcPct val="85000"/>
        </a:lnSpc>
        <a:spcBef>
          <a:spcPct val="0"/>
        </a:spcBef>
        <a:spcAft>
          <a:spcPct val="0"/>
        </a:spcAft>
        <a:defRPr sz="3400">
          <a:solidFill>
            <a:schemeClr val="bg1"/>
          </a:solidFill>
          <a:latin typeface="Arial" charset="0"/>
          <a:cs typeface="Arial" charset="0"/>
        </a:defRPr>
      </a:lvl7pPr>
      <a:lvl8pPr marL="1902338" algn="l" rtl="0" fontAlgn="base">
        <a:lnSpc>
          <a:spcPct val="85000"/>
        </a:lnSpc>
        <a:spcBef>
          <a:spcPct val="0"/>
        </a:spcBef>
        <a:spcAft>
          <a:spcPct val="0"/>
        </a:spcAft>
        <a:defRPr sz="3400">
          <a:solidFill>
            <a:schemeClr val="bg1"/>
          </a:solidFill>
          <a:latin typeface="Arial" charset="0"/>
          <a:cs typeface="Arial" charset="0"/>
        </a:defRPr>
      </a:lvl8pPr>
      <a:lvl9pPr marL="2536461"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8094" indent="-368094"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4118" indent="-374704"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92228" indent="-246876"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90372" indent="-246876"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86295" indent="-246876"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22132" indent="-248784"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56255" indent="-248784"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90366" indent="-248784"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24487" indent="-248784"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8207" rtl="0" eaLnBrk="1" latinLnBrk="0" hangingPunct="1">
        <a:defRPr sz="2500" kern="1200">
          <a:solidFill>
            <a:schemeClr val="tx1"/>
          </a:solidFill>
          <a:latin typeface="+mn-lt"/>
          <a:ea typeface="+mn-ea"/>
          <a:cs typeface="+mn-cs"/>
        </a:defRPr>
      </a:lvl1pPr>
      <a:lvl2pPr marL="634075" algn="l" defTabSz="1268207" rtl="0" eaLnBrk="1" latinLnBrk="0" hangingPunct="1">
        <a:defRPr sz="2500" kern="1200">
          <a:solidFill>
            <a:schemeClr val="tx1"/>
          </a:solidFill>
          <a:latin typeface="+mn-lt"/>
          <a:ea typeface="+mn-ea"/>
          <a:cs typeface="+mn-cs"/>
        </a:defRPr>
      </a:lvl2pPr>
      <a:lvl3pPr marL="1268207" algn="l" defTabSz="1268207" rtl="0" eaLnBrk="1" latinLnBrk="0" hangingPunct="1">
        <a:defRPr sz="2500" kern="1200">
          <a:solidFill>
            <a:schemeClr val="tx1"/>
          </a:solidFill>
          <a:latin typeface="+mn-lt"/>
          <a:ea typeface="+mn-ea"/>
          <a:cs typeface="+mn-cs"/>
        </a:defRPr>
      </a:lvl3pPr>
      <a:lvl4pPr marL="1902338" algn="l" defTabSz="1268207" rtl="0" eaLnBrk="1" latinLnBrk="0" hangingPunct="1">
        <a:defRPr sz="2500" kern="1200">
          <a:solidFill>
            <a:schemeClr val="tx1"/>
          </a:solidFill>
          <a:latin typeface="+mn-lt"/>
          <a:ea typeface="+mn-ea"/>
          <a:cs typeface="+mn-cs"/>
        </a:defRPr>
      </a:lvl4pPr>
      <a:lvl5pPr marL="2536461" algn="l" defTabSz="1268207" rtl="0" eaLnBrk="1" latinLnBrk="0" hangingPunct="1">
        <a:defRPr sz="2500" kern="1200">
          <a:solidFill>
            <a:schemeClr val="tx1"/>
          </a:solidFill>
          <a:latin typeface="+mn-lt"/>
          <a:ea typeface="+mn-ea"/>
          <a:cs typeface="+mn-cs"/>
        </a:defRPr>
      </a:lvl5pPr>
      <a:lvl6pPr marL="3170583" algn="l" defTabSz="1268207" rtl="0" eaLnBrk="1" latinLnBrk="0" hangingPunct="1">
        <a:defRPr sz="2500" kern="1200">
          <a:solidFill>
            <a:schemeClr val="tx1"/>
          </a:solidFill>
          <a:latin typeface="+mn-lt"/>
          <a:ea typeface="+mn-ea"/>
          <a:cs typeface="+mn-cs"/>
        </a:defRPr>
      </a:lvl6pPr>
      <a:lvl7pPr marL="3804699" algn="l" defTabSz="1268207" rtl="0" eaLnBrk="1" latinLnBrk="0" hangingPunct="1">
        <a:defRPr sz="2500" kern="1200">
          <a:solidFill>
            <a:schemeClr val="tx1"/>
          </a:solidFill>
          <a:latin typeface="+mn-lt"/>
          <a:ea typeface="+mn-ea"/>
          <a:cs typeface="+mn-cs"/>
        </a:defRPr>
      </a:lvl7pPr>
      <a:lvl8pPr marL="4438818" algn="l" defTabSz="1268207" rtl="0" eaLnBrk="1" latinLnBrk="0" hangingPunct="1">
        <a:defRPr sz="2500" kern="1200">
          <a:solidFill>
            <a:schemeClr val="tx1"/>
          </a:solidFill>
          <a:latin typeface="+mn-lt"/>
          <a:ea typeface="+mn-ea"/>
          <a:cs typeface="+mn-cs"/>
        </a:defRPr>
      </a:lvl8pPr>
      <a:lvl9pPr marL="5072941" algn="l" defTabSz="1268207" rtl="0" eaLnBrk="1" latinLnBrk="0" hangingPunct="1">
        <a:defRPr sz="25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6" cstate="print"/>
          <a:srcRect/>
          <a:stretch>
            <a:fillRect/>
          </a:stretch>
        </p:blipFill>
        <p:spPr bwMode="auto">
          <a:xfrm>
            <a:off x="10728008" y="477914"/>
            <a:ext cx="1642427" cy="413385"/>
          </a:xfrm>
          <a:prstGeom prst="rect">
            <a:avLst/>
          </a:prstGeom>
          <a:noFill/>
          <a:ln w="9525">
            <a:noFill/>
            <a:miter lim="800000"/>
            <a:headEnd/>
            <a:tailEnd/>
          </a:ln>
        </p:spPr>
      </p:pic>
      <p:pic>
        <p:nvPicPr>
          <p:cNvPr id="1027" name="Picture 17" descr="topsolid"/>
          <p:cNvPicPr>
            <a:picLocks noChangeAspect="1" noChangeArrowheads="1"/>
          </p:cNvPicPr>
          <p:nvPr userDrawn="1"/>
        </p:nvPicPr>
        <p:blipFill>
          <a:blip r:embed="rId17" cstate="print"/>
          <a:srcRect/>
          <a:stretch>
            <a:fillRect/>
          </a:stretch>
        </p:blipFill>
        <p:spPr bwMode="auto">
          <a:xfrm>
            <a:off x="17" y="2"/>
            <a:ext cx="10627995" cy="1357948"/>
          </a:xfrm>
          <a:prstGeom prst="rect">
            <a:avLst/>
          </a:prstGeom>
          <a:noFill/>
          <a:ln w="9525">
            <a:noFill/>
            <a:miter lim="800000"/>
            <a:headEnd/>
            <a:tailEnd/>
          </a:ln>
        </p:spPr>
      </p:pic>
      <p:sp>
        <p:nvSpPr>
          <p:cNvPr id="1028" name="Rectangle 2"/>
          <p:cNvSpPr>
            <a:spLocks noGrp="1" noChangeArrowheads="1"/>
          </p:cNvSpPr>
          <p:nvPr>
            <p:ph type="title"/>
          </p:nvPr>
        </p:nvSpPr>
        <p:spPr bwMode="auto">
          <a:xfrm>
            <a:off x="611188" y="233363"/>
            <a:ext cx="9127807" cy="933450"/>
          </a:xfrm>
          <a:prstGeom prst="rect">
            <a:avLst/>
          </a:prstGeom>
          <a:noFill/>
          <a:ln w="9525">
            <a:noFill/>
            <a:miter lim="800000"/>
            <a:headEnd/>
            <a:tailEnd/>
          </a:ln>
        </p:spPr>
        <p:txBody>
          <a:bodyPr vert="horz" wrap="square" lIns="127184" tIns="63630" rIns="127184" bIns="63630"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w="9525">
            <a:noFill/>
            <a:miter lim="800000"/>
            <a:headEnd/>
            <a:tailEnd/>
          </a:ln>
        </p:spPr>
        <p:txBody>
          <a:bodyPr vert="horz" wrap="square" lIns="127184" tIns="63630" rIns="127184" bIns="6363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3" name="Rectangle 39"/>
          <p:cNvSpPr>
            <a:spLocks noGrp="1" noChangeArrowheads="1"/>
          </p:cNvSpPr>
          <p:nvPr>
            <p:ph type="sldNum" sz="quarter" idx="4"/>
          </p:nvPr>
        </p:nvSpPr>
        <p:spPr bwMode="auto">
          <a:xfrm>
            <a:off x="11634865" y="9225600"/>
            <a:ext cx="706755" cy="375602"/>
          </a:xfrm>
          <a:prstGeom prst="rect">
            <a:avLst/>
          </a:prstGeom>
          <a:noFill/>
          <a:ln w="9525" algn="ctr">
            <a:noFill/>
            <a:miter lim="800000"/>
            <a:headEnd/>
            <a:tailEnd/>
          </a:ln>
          <a:effectLst/>
        </p:spPr>
        <p:txBody>
          <a:bodyPr vert="horz" wrap="square" lIns="127184" tIns="63630" rIns="127184" bIns="63630" numCol="1" anchor="b" anchorCtr="0" compatLnSpc="1">
            <a:prstTxWarp prst="textNoShape">
              <a:avLst/>
            </a:prstTxWarp>
          </a:bodyPr>
          <a:lstStyle>
            <a:lvl1pPr algn="r">
              <a:defRPr sz="2000" b="1" smtClean="0">
                <a:solidFill>
                  <a:srgbClr val="897966"/>
                </a:solidFill>
              </a:defRPr>
            </a:lvl1pPr>
          </a:lstStyle>
          <a:p>
            <a:pPr defTabSz="1271866">
              <a:defRPr/>
            </a:pPr>
            <a:fld id="{E7526B79-47DE-45A5-9E09-4270441A3CFA}" type="slidenum">
              <a:rPr lang="en-ZA" smtClean="0">
                <a:latin typeface="Arial"/>
                <a:cs typeface="Arial"/>
              </a:rPr>
              <a:pPr defTabSz="1271866">
                <a:defRPr/>
              </a:pPr>
              <a:t>‹#›</a:t>
            </a:fld>
            <a:endParaRPr lang="en-ZA" dirty="0">
              <a:latin typeface="Arial"/>
              <a:cs typeface="Arial"/>
            </a:endParaRPr>
          </a:p>
        </p:txBody>
      </p:sp>
      <p:sp>
        <p:nvSpPr>
          <p:cNvPr id="1031" name="Text Box 52"/>
          <p:cNvSpPr txBox="1">
            <a:spLocks noChangeArrowheads="1"/>
          </p:cNvSpPr>
          <p:nvPr userDrawn="1"/>
        </p:nvSpPr>
        <p:spPr bwMode="auto">
          <a:xfrm>
            <a:off x="251163" y="9236713"/>
            <a:ext cx="6351905" cy="390876"/>
          </a:xfrm>
          <a:prstGeom prst="rect">
            <a:avLst/>
          </a:prstGeom>
          <a:noFill/>
          <a:ln w="9525">
            <a:noFill/>
            <a:miter lim="800000"/>
            <a:headEnd/>
            <a:tailEnd/>
          </a:ln>
        </p:spPr>
        <p:txBody>
          <a:bodyPr lIns="127184" tIns="63630" rIns="127184" bIns="63630">
            <a:spAutoFit/>
          </a:bodyPr>
          <a:lstStyle/>
          <a:p>
            <a:pPr defTabSz="1271866">
              <a:spcBef>
                <a:spcPct val="50000"/>
              </a:spcBef>
            </a:pPr>
            <a:r>
              <a:rPr lang="en-GB" sz="1700" b="1" dirty="0">
                <a:solidFill>
                  <a:srgbClr val="83725B"/>
                </a:solidFill>
                <a:latin typeface="Calibri" pitchFamily="34" charset="0"/>
                <a:cs typeface="Arial"/>
              </a:rPr>
              <a:t>2011 AUDIT CLEARANCE MEETING - _21 APRIL 2011 PRESENTATION</a:t>
            </a:r>
          </a:p>
        </p:txBody>
      </p:sp>
    </p:spTree>
    <p:extLst>
      <p:ext uri="{BB962C8B-B14F-4D97-AF65-F5344CB8AC3E}">
        <p14:creationId xmlns:p14="http://schemas.microsoft.com/office/powerpoint/2010/main" val="472669517"/>
      </p:ext>
    </p:extLst>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 id="2147485898" r:id="rId12"/>
    <p:sldLayoutId id="2147485899" r:id="rId13"/>
    <p:sldLayoutId id="2147485900" r:id="rId14"/>
  </p:sldLayoutIdLst>
  <p:transition spd="slow"/>
  <p:hf hdr="0" ftr="0" dt="0"/>
  <p:txStyles>
    <p:titleStyle>
      <a:lvl1pPr algn="l" rtl="0" eaLnBrk="0" fontAlgn="base" hangingPunct="0">
        <a:lnSpc>
          <a:spcPct val="85000"/>
        </a:lnSpc>
        <a:spcBef>
          <a:spcPct val="0"/>
        </a:spcBef>
        <a:spcAft>
          <a:spcPct val="0"/>
        </a:spcAft>
        <a:defRPr sz="5000">
          <a:solidFill>
            <a:schemeClr val="bg1"/>
          </a:solidFill>
          <a:latin typeface="+mj-lt"/>
          <a:ea typeface="+mj-ea"/>
          <a:cs typeface="+mj-cs"/>
        </a:defRPr>
      </a:lvl1pPr>
      <a:lvl2pPr algn="l" rtl="0" eaLnBrk="0" fontAlgn="base" hangingPunct="0">
        <a:lnSpc>
          <a:spcPct val="85000"/>
        </a:lnSpc>
        <a:spcBef>
          <a:spcPct val="0"/>
        </a:spcBef>
        <a:spcAft>
          <a:spcPct val="0"/>
        </a:spcAft>
        <a:defRPr sz="5000">
          <a:solidFill>
            <a:schemeClr val="bg1"/>
          </a:solidFill>
          <a:latin typeface="Arial" charset="0"/>
          <a:cs typeface="Arial" charset="0"/>
        </a:defRPr>
      </a:lvl2pPr>
      <a:lvl3pPr algn="l" rtl="0" eaLnBrk="0" fontAlgn="base" hangingPunct="0">
        <a:lnSpc>
          <a:spcPct val="85000"/>
        </a:lnSpc>
        <a:spcBef>
          <a:spcPct val="0"/>
        </a:spcBef>
        <a:spcAft>
          <a:spcPct val="0"/>
        </a:spcAft>
        <a:defRPr sz="5000">
          <a:solidFill>
            <a:schemeClr val="bg1"/>
          </a:solidFill>
          <a:latin typeface="Arial" charset="0"/>
          <a:cs typeface="Arial" charset="0"/>
        </a:defRPr>
      </a:lvl3pPr>
      <a:lvl4pPr algn="l" rtl="0" eaLnBrk="0" fontAlgn="base" hangingPunct="0">
        <a:lnSpc>
          <a:spcPct val="85000"/>
        </a:lnSpc>
        <a:spcBef>
          <a:spcPct val="0"/>
        </a:spcBef>
        <a:spcAft>
          <a:spcPct val="0"/>
        </a:spcAft>
        <a:defRPr sz="5000">
          <a:solidFill>
            <a:schemeClr val="bg1"/>
          </a:solidFill>
          <a:latin typeface="Arial" charset="0"/>
          <a:cs typeface="Arial" charset="0"/>
        </a:defRPr>
      </a:lvl4pPr>
      <a:lvl5pPr algn="l" rtl="0" eaLnBrk="0" fontAlgn="base" hangingPunct="0">
        <a:lnSpc>
          <a:spcPct val="85000"/>
        </a:lnSpc>
        <a:spcBef>
          <a:spcPct val="0"/>
        </a:spcBef>
        <a:spcAft>
          <a:spcPct val="0"/>
        </a:spcAft>
        <a:defRPr sz="5000">
          <a:solidFill>
            <a:schemeClr val="bg1"/>
          </a:solidFill>
          <a:latin typeface="Arial" charset="0"/>
          <a:cs typeface="Arial" charset="0"/>
        </a:defRPr>
      </a:lvl5pPr>
      <a:lvl6pPr marL="635922" algn="l" rtl="0" fontAlgn="base">
        <a:lnSpc>
          <a:spcPct val="85000"/>
        </a:lnSpc>
        <a:spcBef>
          <a:spcPct val="0"/>
        </a:spcBef>
        <a:spcAft>
          <a:spcPct val="0"/>
        </a:spcAft>
        <a:defRPr sz="5000">
          <a:solidFill>
            <a:schemeClr val="bg1"/>
          </a:solidFill>
          <a:latin typeface="Arial" charset="0"/>
          <a:cs typeface="Arial" charset="0"/>
        </a:defRPr>
      </a:lvl6pPr>
      <a:lvl7pPr marL="1271866" algn="l" rtl="0" fontAlgn="base">
        <a:lnSpc>
          <a:spcPct val="85000"/>
        </a:lnSpc>
        <a:spcBef>
          <a:spcPct val="0"/>
        </a:spcBef>
        <a:spcAft>
          <a:spcPct val="0"/>
        </a:spcAft>
        <a:defRPr sz="5000">
          <a:solidFill>
            <a:schemeClr val="bg1"/>
          </a:solidFill>
          <a:latin typeface="Arial" charset="0"/>
          <a:cs typeface="Arial" charset="0"/>
        </a:defRPr>
      </a:lvl7pPr>
      <a:lvl8pPr marL="1907823" algn="l" rtl="0" fontAlgn="base">
        <a:lnSpc>
          <a:spcPct val="85000"/>
        </a:lnSpc>
        <a:spcBef>
          <a:spcPct val="0"/>
        </a:spcBef>
        <a:spcAft>
          <a:spcPct val="0"/>
        </a:spcAft>
        <a:defRPr sz="5000">
          <a:solidFill>
            <a:schemeClr val="bg1"/>
          </a:solidFill>
          <a:latin typeface="Arial" charset="0"/>
          <a:cs typeface="Arial" charset="0"/>
        </a:defRPr>
      </a:lvl8pPr>
      <a:lvl9pPr marL="2543776" algn="l" rtl="0" fontAlgn="base">
        <a:lnSpc>
          <a:spcPct val="85000"/>
        </a:lnSpc>
        <a:spcBef>
          <a:spcPct val="0"/>
        </a:spcBef>
        <a:spcAft>
          <a:spcPct val="0"/>
        </a:spcAft>
        <a:defRPr sz="5000">
          <a:solidFill>
            <a:schemeClr val="bg1"/>
          </a:solidFill>
          <a:latin typeface="Arial" charset="0"/>
          <a:cs typeface="Arial" charset="0"/>
        </a:defRPr>
      </a:lvl9pPr>
    </p:titleStyle>
    <p:bodyStyle>
      <a:lvl1pPr marL="370961" indent="-37096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8094" indent="-377591"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97124" indent="-249505"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96161" indent="-249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95191" indent="-249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31138" indent="-249505"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67088" indent="-249505"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403032" indent="-249505"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38982" indent="-249505"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71866" rtl="0" eaLnBrk="1" latinLnBrk="0" hangingPunct="1">
        <a:defRPr sz="2500" kern="1200">
          <a:solidFill>
            <a:schemeClr val="tx1"/>
          </a:solidFill>
          <a:latin typeface="+mn-lt"/>
          <a:ea typeface="+mn-ea"/>
          <a:cs typeface="+mn-cs"/>
        </a:defRPr>
      </a:lvl1pPr>
      <a:lvl2pPr marL="635922" algn="l" defTabSz="1271866" rtl="0" eaLnBrk="1" latinLnBrk="0" hangingPunct="1">
        <a:defRPr sz="2500" kern="1200">
          <a:solidFill>
            <a:schemeClr val="tx1"/>
          </a:solidFill>
          <a:latin typeface="+mn-lt"/>
          <a:ea typeface="+mn-ea"/>
          <a:cs typeface="+mn-cs"/>
        </a:defRPr>
      </a:lvl2pPr>
      <a:lvl3pPr marL="1271866" algn="l" defTabSz="1271866" rtl="0" eaLnBrk="1" latinLnBrk="0" hangingPunct="1">
        <a:defRPr sz="2500" kern="1200">
          <a:solidFill>
            <a:schemeClr val="tx1"/>
          </a:solidFill>
          <a:latin typeface="+mn-lt"/>
          <a:ea typeface="+mn-ea"/>
          <a:cs typeface="+mn-cs"/>
        </a:defRPr>
      </a:lvl3pPr>
      <a:lvl4pPr marL="1907823" algn="l" defTabSz="1271866" rtl="0" eaLnBrk="1" latinLnBrk="0" hangingPunct="1">
        <a:defRPr sz="2500" kern="1200">
          <a:solidFill>
            <a:schemeClr val="tx1"/>
          </a:solidFill>
          <a:latin typeface="+mn-lt"/>
          <a:ea typeface="+mn-ea"/>
          <a:cs typeface="+mn-cs"/>
        </a:defRPr>
      </a:lvl4pPr>
      <a:lvl5pPr marL="2543776" algn="l" defTabSz="1271866" rtl="0" eaLnBrk="1" latinLnBrk="0" hangingPunct="1">
        <a:defRPr sz="2500" kern="1200">
          <a:solidFill>
            <a:schemeClr val="tx1"/>
          </a:solidFill>
          <a:latin typeface="+mn-lt"/>
          <a:ea typeface="+mn-ea"/>
          <a:cs typeface="+mn-cs"/>
        </a:defRPr>
      </a:lvl5pPr>
      <a:lvl6pPr marL="3179729" algn="l" defTabSz="1271866" rtl="0" eaLnBrk="1" latinLnBrk="0" hangingPunct="1">
        <a:defRPr sz="2500" kern="1200">
          <a:solidFill>
            <a:schemeClr val="tx1"/>
          </a:solidFill>
          <a:latin typeface="+mn-lt"/>
          <a:ea typeface="+mn-ea"/>
          <a:cs typeface="+mn-cs"/>
        </a:defRPr>
      </a:lvl6pPr>
      <a:lvl7pPr marL="3815675" algn="l" defTabSz="1271866" rtl="0" eaLnBrk="1" latinLnBrk="0" hangingPunct="1">
        <a:defRPr sz="2500" kern="1200">
          <a:solidFill>
            <a:schemeClr val="tx1"/>
          </a:solidFill>
          <a:latin typeface="+mn-lt"/>
          <a:ea typeface="+mn-ea"/>
          <a:cs typeface="+mn-cs"/>
        </a:defRPr>
      </a:lvl7pPr>
      <a:lvl8pPr marL="4451621" algn="l" defTabSz="1271866" rtl="0" eaLnBrk="1" latinLnBrk="0" hangingPunct="1">
        <a:defRPr sz="2500" kern="1200">
          <a:solidFill>
            <a:schemeClr val="tx1"/>
          </a:solidFill>
          <a:latin typeface="+mn-lt"/>
          <a:ea typeface="+mn-ea"/>
          <a:cs typeface="+mn-cs"/>
        </a:defRPr>
      </a:lvl8pPr>
      <a:lvl9pPr marL="5087565" algn="l" defTabSz="1271866" rtl="0" eaLnBrk="1" latinLnBrk="0" hangingPunct="1">
        <a:defRPr sz="25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6" cstate="print"/>
          <a:srcRect/>
          <a:stretch>
            <a:fillRect/>
          </a:stretch>
        </p:blipFill>
        <p:spPr bwMode="auto">
          <a:xfrm>
            <a:off x="10728008" y="477898"/>
            <a:ext cx="1642427" cy="413385"/>
          </a:xfrm>
          <a:prstGeom prst="rect">
            <a:avLst/>
          </a:prstGeom>
          <a:noFill/>
          <a:ln w="9525">
            <a:noFill/>
            <a:miter lim="800000"/>
            <a:headEnd/>
            <a:tailEnd/>
          </a:ln>
        </p:spPr>
      </p:pic>
      <p:pic>
        <p:nvPicPr>
          <p:cNvPr id="1027" name="Picture 17" descr="topsolid"/>
          <p:cNvPicPr>
            <a:picLocks noChangeAspect="1" noChangeArrowheads="1"/>
          </p:cNvPicPr>
          <p:nvPr userDrawn="1"/>
        </p:nvPicPr>
        <p:blipFill>
          <a:blip r:embed="rId17" cstate="print"/>
          <a:srcRect/>
          <a:stretch>
            <a:fillRect/>
          </a:stretch>
        </p:blipFill>
        <p:spPr bwMode="auto">
          <a:xfrm>
            <a:off x="17" y="2"/>
            <a:ext cx="10627995" cy="1357948"/>
          </a:xfrm>
          <a:prstGeom prst="rect">
            <a:avLst/>
          </a:prstGeom>
          <a:noFill/>
          <a:ln w="9525">
            <a:noFill/>
            <a:miter lim="800000"/>
            <a:headEnd/>
            <a:tailEnd/>
          </a:ln>
        </p:spPr>
      </p:pic>
      <p:sp>
        <p:nvSpPr>
          <p:cNvPr id="1028" name="Rectangle 2"/>
          <p:cNvSpPr>
            <a:spLocks noGrp="1" noChangeArrowheads="1"/>
          </p:cNvSpPr>
          <p:nvPr>
            <p:ph type="title"/>
          </p:nvPr>
        </p:nvSpPr>
        <p:spPr bwMode="auto">
          <a:xfrm>
            <a:off x="611188" y="233363"/>
            <a:ext cx="9127807" cy="933450"/>
          </a:xfrm>
          <a:prstGeom prst="rect">
            <a:avLst/>
          </a:prstGeom>
          <a:noFill/>
          <a:ln w="9525">
            <a:noFill/>
            <a:miter lim="800000"/>
            <a:headEnd/>
            <a:tailEnd/>
          </a:ln>
        </p:spPr>
        <p:txBody>
          <a:bodyPr vert="horz" wrap="square" lIns="127369" tIns="63714" rIns="127369" bIns="63714"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w="9525">
            <a:noFill/>
            <a:miter lim="800000"/>
            <a:headEnd/>
            <a:tailEnd/>
          </a:ln>
        </p:spPr>
        <p:txBody>
          <a:bodyPr vert="horz" wrap="square" lIns="127369" tIns="63714" rIns="127369" bIns="63714"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3" name="Rectangle 39"/>
          <p:cNvSpPr>
            <a:spLocks noGrp="1" noChangeArrowheads="1"/>
          </p:cNvSpPr>
          <p:nvPr>
            <p:ph type="sldNum" sz="quarter" idx="4"/>
          </p:nvPr>
        </p:nvSpPr>
        <p:spPr bwMode="auto">
          <a:xfrm>
            <a:off x="11634848" y="9225600"/>
            <a:ext cx="706755" cy="375602"/>
          </a:xfrm>
          <a:prstGeom prst="rect">
            <a:avLst/>
          </a:prstGeom>
          <a:noFill/>
          <a:ln w="9525" algn="ctr">
            <a:noFill/>
            <a:miter lim="800000"/>
            <a:headEnd/>
            <a:tailEnd/>
          </a:ln>
          <a:effectLst/>
        </p:spPr>
        <p:txBody>
          <a:bodyPr vert="horz" wrap="square" lIns="127369" tIns="63714" rIns="127369" bIns="63714" numCol="1" anchor="b" anchorCtr="0" compatLnSpc="1">
            <a:prstTxWarp prst="textNoShape">
              <a:avLst/>
            </a:prstTxWarp>
          </a:bodyPr>
          <a:lstStyle>
            <a:lvl1pPr algn="r">
              <a:defRPr sz="2000" b="1" smtClean="0">
                <a:solidFill>
                  <a:srgbClr val="897966"/>
                </a:solidFill>
              </a:defRPr>
            </a:lvl1pPr>
          </a:lstStyle>
          <a:p>
            <a:pPr defTabSz="1273698">
              <a:defRPr/>
            </a:pPr>
            <a:fld id="{E7526B79-47DE-45A5-9E09-4270441A3CFA}" type="slidenum">
              <a:rPr lang="en-ZA" smtClean="0">
                <a:latin typeface="Arial"/>
                <a:cs typeface="Arial"/>
              </a:rPr>
              <a:pPr defTabSz="1273698">
                <a:defRPr/>
              </a:pPr>
              <a:t>‹#›</a:t>
            </a:fld>
            <a:endParaRPr lang="en-ZA" dirty="0">
              <a:latin typeface="Arial"/>
              <a:cs typeface="Arial"/>
            </a:endParaRPr>
          </a:p>
        </p:txBody>
      </p:sp>
      <p:sp>
        <p:nvSpPr>
          <p:cNvPr id="8" name="Footer Placeholder 7"/>
          <p:cNvSpPr>
            <a:spLocks noGrp="1"/>
          </p:cNvSpPr>
          <p:nvPr>
            <p:ph type="ftr" sz="quarter" idx="3"/>
          </p:nvPr>
        </p:nvSpPr>
        <p:spPr>
          <a:xfrm>
            <a:off x="4373880" y="8898950"/>
            <a:ext cx="4053840" cy="511175"/>
          </a:xfrm>
          <a:prstGeom prst="rect">
            <a:avLst/>
          </a:prstGeom>
        </p:spPr>
        <p:txBody>
          <a:bodyPr vert="horz" lIns="127369" tIns="63714" rIns="127369" bIns="63714" rtlCol="0" anchor="ctr"/>
          <a:lstStyle>
            <a:lvl1pPr algn="ctr">
              <a:defRPr sz="1700">
                <a:solidFill>
                  <a:schemeClr val="tx1">
                    <a:tint val="75000"/>
                  </a:schemeClr>
                </a:solidFill>
              </a:defRPr>
            </a:lvl1pPr>
          </a:lstStyle>
          <a:p>
            <a:pPr defTabSz="1273698" fontAlgn="auto">
              <a:spcBef>
                <a:spcPts val="0"/>
              </a:spcBef>
              <a:spcAft>
                <a:spcPts val="0"/>
              </a:spcAft>
            </a:pPr>
            <a:endParaRPr lang="en-ZA" dirty="0">
              <a:solidFill>
                <a:srgbClr val="003896">
                  <a:tint val="75000"/>
                </a:srgbClr>
              </a:solidFill>
              <a:latin typeface="Arial"/>
              <a:cs typeface="Arial"/>
            </a:endParaRPr>
          </a:p>
        </p:txBody>
      </p:sp>
    </p:spTree>
    <p:extLst>
      <p:ext uri="{BB962C8B-B14F-4D97-AF65-F5344CB8AC3E}">
        <p14:creationId xmlns:p14="http://schemas.microsoft.com/office/powerpoint/2010/main" val="3086231279"/>
      </p:ext>
    </p:extLst>
  </p:cSld>
  <p:clrMap bg1="lt1" tx1="dk1" bg2="lt2" tx2="dk2" accent1="accent1" accent2="accent2" accent3="accent3" accent4="accent4" accent5="accent5" accent6="accent6" hlink="hlink" folHlink="folHlink"/>
  <p:sldLayoutIdLst>
    <p:sldLayoutId id="2147485902" r:id="rId1"/>
    <p:sldLayoutId id="2147485903" r:id="rId2"/>
    <p:sldLayoutId id="2147485904" r:id="rId3"/>
    <p:sldLayoutId id="2147485905" r:id="rId4"/>
    <p:sldLayoutId id="2147485906" r:id="rId5"/>
    <p:sldLayoutId id="2147485907" r:id="rId6"/>
    <p:sldLayoutId id="2147485908" r:id="rId7"/>
    <p:sldLayoutId id="2147485909" r:id="rId8"/>
    <p:sldLayoutId id="2147485910" r:id="rId9"/>
    <p:sldLayoutId id="2147485911" r:id="rId10"/>
    <p:sldLayoutId id="2147485912" r:id="rId11"/>
    <p:sldLayoutId id="2147485913" r:id="rId12"/>
    <p:sldLayoutId id="2147485914" r:id="rId13"/>
    <p:sldLayoutId id="2147485915" r:id="rId14"/>
  </p:sldLayoutIdLst>
  <p:transition spd="slow"/>
  <p:hf hdr="0" ftr="0" dt="0"/>
  <p:txStyles>
    <p:titleStyle>
      <a:lvl1pPr algn="l" rtl="0" eaLnBrk="0" fontAlgn="base" hangingPunct="0">
        <a:lnSpc>
          <a:spcPct val="85000"/>
        </a:lnSpc>
        <a:spcBef>
          <a:spcPct val="0"/>
        </a:spcBef>
        <a:spcAft>
          <a:spcPct val="0"/>
        </a:spcAft>
        <a:defRPr sz="5000">
          <a:solidFill>
            <a:schemeClr val="bg1"/>
          </a:solidFill>
          <a:latin typeface="+mj-lt"/>
          <a:ea typeface="+mj-ea"/>
          <a:cs typeface="+mj-cs"/>
        </a:defRPr>
      </a:lvl1pPr>
      <a:lvl2pPr algn="l" rtl="0" eaLnBrk="0" fontAlgn="base" hangingPunct="0">
        <a:lnSpc>
          <a:spcPct val="85000"/>
        </a:lnSpc>
        <a:spcBef>
          <a:spcPct val="0"/>
        </a:spcBef>
        <a:spcAft>
          <a:spcPct val="0"/>
        </a:spcAft>
        <a:defRPr sz="5000">
          <a:solidFill>
            <a:schemeClr val="bg1"/>
          </a:solidFill>
          <a:latin typeface="Arial" charset="0"/>
          <a:cs typeface="Arial" charset="0"/>
        </a:defRPr>
      </a:lvl2pPr>
      <a:lvl3pPr algn="l" rtl="0" eaLnBrk="0" fontAlgn="base" hangingPunct="0">
        <a:lnSpc>
          <a:spcPct val="85000"/>
        </a:lnSpc>
        <a:spcBef>
          <a:spcPct val="0"/>
        </a:spcBef>
        <a:spcAft>
          <a:spcPct val="0"/>
        </a:spcAft>
        <a:defRPr sz="5000">
          <a:solidFill>
            <a:schemeClr val="bg1"/>
          </a:solidFill>
          <a:latin typeface="Arial" charset="0"/>
          <a:cs typeface="Arial" charset="0"/>
        </a:defRPr>
      </a:lvl3pPr>
      <a:lvl4pPr algn="l" rtl="0" eaLnBrk="0" fontAlgn="base" hangingPunct="0">
        <a:lnSpc>
          <a:spcPct val="85000"/>
        </a:lnSpc>
        <a:spcBef>
          <a:spcPct val="0"/>
        </a:spcBef>
        <a:spcAft>
          <a:spcPct val="0"/>
        </a:spcAft>
        <a:defRPr sz="5000">
          <a:solidFill>
            <a:schemeClr val="bg1"/>
          </a:solidFill>
          <a:latin typeface="Arial" charset="0"/>
          <a:cs typeface="Arial" charset="0"/>
        </a:defRPr>
      </a:lvl4pPr>
      <a:lvl5pPr algn="l" rtl="0" eaLnBrk="0" fontAlgn="base" hangingPunct="0">
        <a:lnSpc>
          <a:spcPct val="85000"/>
        </a:lnSpc>
        <a:spcBef>
          <a:spcPct val="0"/>
        </a:spcBef>
        <a:spcAft>
          <a:spcPct val="0"/>
        </a:spcAft>
        <a:defRPr sz="5000">
          <a:solidFill>
            <a:schemeClr val="bg1"/>
          </a:solidFill>
          <a:latin typeface="Arial" charset="0"/>
          <a:cs typeface="Arial" charset="0"/>
        </a:defRPr>
      </a:lvl5pPr>
      <a:lvl6pPr marL="636846" algn="l" rtl="0" fontAlgn="base">
        <a:lnSpc>
          <a:spcPct val="85000"/>
        </a:lnSpc>
        <a:spcBef>
          <a:spcPct val="0"/>
        </a:spcBef>
        <a:spcAft>
          <a:spcPct val="0"/>
        </a:spcAft>
        <a:defRPr sz="5000">
          <a:solidFill>
            <a:schemeClr val="bg1"/>
          </a:solidFill>
          <a:latin typeface="Arial" charset="0"/>
          <a:cs typeface="Arial" charset="0"/>
        </a:defRPr>
      </a:lvl6pPr>
      <a:lvl7pPr marL="1273698" algn="l" rtl="0" fontAlgn="base">
        <a:lnSpc>
          <a:spcPct val="85000"/>
        </a:lnSpc>
        <a:spcBef>
          <a:spcPct val="0"/>
        </a:spcBef>
        <a:spcAft>
          <a:spcPct val="0"/>
        </a:spcAft>
        <a:defRPr sz="5000">
          <a:solidFill>
            <a:schemeClr val="bg1"/>
          </a:solidFill>
          <a:latin typeface="Arial" charset="0"/>
          <a:cs typeface="Arial" charset="0"/>
        </a:defRPr>
      </a:lvl7pPr>
      <a:lvl8pPr marL="1910570" algn="l" rtl="0" fontAlgn="base">
        <a:lnSpc>
          <a:spcPct val="85000"/>
        </a:lnSpc>
        <a:spcBef>
          <a:spcPct val="0"/>
        </a:spcBef>
        <a:spcAft>
          <a:spcPct val="0"/>
        </a:spcAft>
        <a:defRPr sz="5000">
          <a:solidFill>
            <a:schemeClr val="bg1"/>
          </a:solidFill>
          <a:latin typeface="Arial" charset="0"/>
          <a:cs typeface="Arial" charset="0"/>
        </a:defRPr>
      </a:lvl8pPr>
      <a:lvl9pPr marL="2547441" algn="l" rtl="0" fontAlgn="base">
        <a:lnSpc>
          <a:spcPct val="85000"/>
        </a:lnSpc>
        <a:spcBef>
          <a:spcPct val="0"/>
        </a:spcBef>
        <a:spcAft>
          <a:spcPct val="0"/>
        </a:spcAft>
        <a:defRPr sz="5000">
          <a:solidFill>
            <a:schemeClr val="bg1"/>
          </a:solidFill>
          <a:latin typeface="Arial" charset="0"/>
          <a:cs typeface="Arial" charset="0"/>
        </a:defRPr>
      </a:lvl9pPr>
    </p:titleStyle>
    <p:bodyStyle>
      <a:lvl1pPr marL="371498" indent="-371498"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9522" indent="-378137"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99280" indent="-249869"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99036" indent="-249869"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98786" indent="-249869"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35649" indent="-249869"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72516" indent="-249869"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409376" indent="-249869"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46244" indent="-249869"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73698" rtl="0" eaLnBrk="1" latinLnBrk="0" hangingPunct="1">
        <a:defRPr sz="2500" kern="1200">
          <a:solidFill>
            <a:schemeClr val="tx1"/>
          </a:solidFill>
          <a:latin typeface="+mn-lt"/>
          <a:ea typeface="+mn-ea"/>
          <a:cs typeface="+mn-cs"/>
        </a:defRPr>
      </a:lvl1pPr>
      <a:lvl2pPr marL="636846" algn="l" defTabSz="1273698" rtl="0" eaLnBrk="1" latinLnBrk="0" hangingPunct="1">
        <a:defRPr sz="2500" kern="1200">
          <a:solidFill>
            <a:schemeClr val="tx1"/>
          </a:solidFill>
          <a:latin typeface="+mn-lt"/>
          <a:ea typeface="+mn-ea"/>
          <a:cs typeface="+mn-cs"/>
        </a:defRPr>
      </a:lvl2pPr>
      <a:lvl3pPr marL="1273698" algn="l" defTabSz="1273698" rtl="0" eaLnBrk="1" latinLnBrk="0" hangingPunct="1">
        <a:defRPr sz="2500" kern="1200">
          <a:solidFill>
            <a:schemeClr val="tx1"/>
          </a:solidFill>
          <a:latin typeface="+mn-lt"/>
          <a:ea typeface="+mn-ea"/>
          <a:cs typeface="+mn-cs"/>
        </a:defRPr>
      </a:lvl3pPr>
      <a:lvl4pPr marL="1910570" algn="l" defTabSz="1273698" rtl="0" eaLnBrk="1" latinLnBrk="0" hangingPunct="1">
        <a:defRPr sz="2500" kern="1200">
          <a:solidFill>
            <a:schemeClr val="tx1"/>
          </a:solidFill>
          <a:latin typeface="+mn-lt"/>
          <a:ea typeface="+mn-ea"/>
          <a:cs typeface="+mn-cs"/>
        </a:defRPr>
      </a:lvl4pPr>
      <a:lvl5pPr marL="2547441" algn="l" defTabSz="1273698" rtl="0" eaLnBrk="1" latinLnBrk="0" hangingPunct="1">
        <a:defRPr sz="2500" kern="1200">
          <a:solidFill>
            <a:schemeClr val="tx1"/>
          </a:solidFill>
          <a:latin typeface="+mn-lt"/>
          <a:ea typeface="+mn-ea"/>
          <a:cs typeface="+mn-cs"/>
        </a:defRPr>
      </a:lvl5pPr>
      <a:lvl6pPr marL="3184310" algn="l" defTabSz="1273698" rtl="0" eaLnBrk="1" latinLnBrk="0" hangingPunct="1">
        <a:defRPr sz="2500" kern="1200">
          <a:solidFill>
            <a:schemeClr val="tx1"/>
          </a:solidFill>
          <a:latin typeface="+mn-lt"/>
          <a:ea typeface="+mn-ea"/>
          <a:cs typeface="+mn-cs"/>
        </a:defRPr>
      </a:lvl6pPr>
      <a:lvl7pPr marL="3821174" algn="l" defTabSz="1273698" rtl="0" eaLnBrk="1" latinLnBrk="0" hangingPunct="1">
        <a:defRPr sz="2500" kern="1200">
          <a:solidFill>
            <a:schemeClr val="tx1"/>
          </a:solidFill>
          <a:latin typeface="+mn-lt"/>
          <a:ea typeface="+mn-ea"/>
          <a:cs typeface="+mn-cs"/>
        </a:defRPr>
      </a:lvl7pPr>
      <a:lvl8pPr marL="4458037" algn="l" defTabSz="1273698" rtl="0" eaLnBrk="1" latinLnBrk="0" hangingPunct="1">
        <a:defRPr sz="2500" kern="1200">
          <a:solidFill>
            <a:schemeClr val="tx1"/>
          </a:solidFill>
          <a:latin typeface="+mn-lt"/>
          <a:ea typeface="+mn-ea"/>
          <a:cs typeface="+mn-cs"/>
        </a:defRPr>
      </a:lvl8pPr>
      <a:lvl9pPr marL="5094898" algn="l" defTabSz="1273698" rtl="0" eaLnBrk="1" latinLnBrk="0" hangingPunct="1">
        <a:defRPr sz="25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6" cstate="print"/>
          <a:srcRect/>
          <a:stretch>
            <a:fillRect/>
          </a:stretch>
        </p:blipFill>
        <p:spPr bwMode="auto">
          <a:xfrm>
            <a:off x="10728008" y="477880"/>
            <a:ext cx="1642427" cy="413385"/>
          </a:xfrm>
          <a:prstGeom prst="rect">
            <a:avLst/>
          </a:prstGeom>
          <a:noFill/>
          <a:ln w="9525">
            <a:noFill/>
            <a:miter lim="800000"/>
            <a:headEnd/>
            <a:tailEnd/>
          </a:ln>
        </p:spPr>
      </p:pic>
      <p:pic>
        <p:nvPicPr>
          <p:cNvPr id="1027" name="Picture 17" descr="topsolid"/>
          <p:cNvPicPr>
            <a:picLocks noChangeAspect="1" noChangeArrowheads="1"/>
          </p:cNvPicPr>
          <p:nvPr userDrawn="1"/>
        </p:nvPicPr>
        <p:blipFill>
          <a:blip r:embed="rId17" cstate="print"/>
          <a:srcRect/>
          <a:stretch>
            <a:fillRect/>
          </a:stretch>
        </p:blipFill>
        <p:spPr bwMode="auto">
          <a:xfrm>
            <a:off x="17" y="2"/>
            <a:ext cx="10627995" cy="1357948"/>
          </a:xfrm>
          <a:prstGeom prst="rect">
            <a:avLst/>
          </a:prstGeom>
          <a:noFill/>
          <a:ln w="9525">
            <a:noFill/>
            <a:miter lim="800000"/>
            <a:headEnd/>
            <a:tailEnd/>
          </a:ln>
        </p:spPr>
      </p:pic>
      <p:sp>
        <p:nvSpPr>
          <p:cNvPr id="1028" name="Rectangle 2"/>
          <p:cNvSpPr>
            <a:spLocks noGrp="1" noChangeArrowheads="1"/>
          </p:cNvSpPr>
          <p:nvPr>
            <p:ph type="title"/>
          </p:nvPr>
        </p:nvSpPr>
        <p:spPr bwMode="auto">
          <a:xfrm>
            <a:off x="611188" y="233363"/>
            <a:ext cx="9127807" cy="933450"/>
          </a:xfrm>
          <a:prstGeom prst="rect">
            <a:avLst/>
          </a:prstGeom>
          <a:noFill/>
          <a:ln w="9525">
            <a:noFill/>
            <a:miter lim="800000"/>
            <a:headEnd/>
            <a:tailEnd/>
          </a:ln>
        </p:spPr>
        <p:txBody>
          <a:bodyPr vert="horz" wrap="square" lIns="127569" tIns="63805" rIns="127569" bIns="63805"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w="9525">
            <a:noFill/>
            <a:miter lim="800000"/>
            <a:headEnd/>
            <a:tailEnd/>
          </a:ln>
        </p:spPr>
        <p:txBody>
          <a:bodyPr vert="horz" wrap="square" lIns="127569" tIns="63805" rIns="127569" bIns="63805"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3" name="Rectangle 39"/>
          <p:cNvSpPr>
            <a:spLocks noGrp="1" noChangeArrowheads="1"/>
          </p:cNvSpPr>
          <p:nvPr>
            <p:ph type="sldNum" sz="quarter" idx="4"/>
          </p:nvPr>
        </p:nvSpPr>
        <p:spPr bwMode="auto">
          <a:xfrm>
            <a:off x="11634830" y="9225600"/>
            <a:ext cx="706755" cy="375602"/>
          </a:xfrm>
          <a:prstGeom prst="rect">
            <a:avLst/>
          </a:prstGeom>
          <a:noFill/>
          <a:ln w="9525" algn="ctr">
            <a:noFill/>
            <a:miter lim="800000"/>
            <a:headEnd/>
            <a:tailEnd/>
          </a:ln>
          <a:effectLst/>
        </p:spPr>
        <p:txBody>
          <a:bodyPr vert="horz" wrap="square" lIns="127569" tIns="63805" rIns="127569" bIns="63805" numCol="1" anchor="b" anchorCtr="0" compatLnSpc="1">
            <a:prstTxWarp prst="textNoShape">
              <a:avLst/>
            </a:prstTxWarp>
          </a:bodyPr>
          <a:lstStyle>
            <a:lvl1pPr algn="r">
              <a:defRPr sz="2000" b="1" smtClean="0">
                <a:solidFill>
                  <a:srgbClr val="897966"/>
                </a:solidFill>
              </a:defRPr>
            </a:lvl1pPr>
          </a:lstStyle>
          <a:p>
            <a:pPr defTabSz="1275695">
              <a:defRPr/>
            </a:pPr>
            <a:fld id="{E7526B79-47DE-45A5-9E09-4270441A3CFA}" type="slidenum">
              <a:rPr lang="en-ZA" smtClean="0">
                <a:latin typeface="Arial"/>
                <a:cs typeface="Arial"/>
              </a:rPr>
              <a:pPr defTabSz="1275695">
                <a:defRPr/>
              </a:pPr>
              <a:t>‹#›</a:t>
            </a:fld>
            <a:endParaRPr lang="en-ZA" dirty="0">
              <a:latin typeface="Arial"/>
              <a:cs typeface="Arial"/>
            </a:endParaRPr>
          </a:p>
        </p:txBody>
      </p:sp>
      <p:sp>
        <p:nvSpPr>
          <p:cNvPr id="8" name="Footer Placeholder 7"/>
          <p:cNvSpPr>
            <a:spLocks noGrp="1"/>
          </p:cNvSpPr>
          <p:nvPr>
            <p:ph type="ftr" sz="quarter" idx="3"/>
          </p:nvPr>
        </p:nvSpPr>
        <p:spPr>
          <a:xfrm>
            <a:off x="4373880" y="8898931"/>
            <a:ext cx="4053840" cy="511175"/>
          </a:xfrm>
          <a:prstGeom prst="rect">
            <a:avLst/>
          </a:prstGeom>
        </p:spPr>
        <p:txBody>
          <a:bodyPr vert="horz" lIns="127569" tIns="63805" rIns="127569" bIns="63805" rtlCol="0" anchor="ctr"/>
          <a:lstStyle>
            <a:lvl1pPr algn="ctr">
              <a:defRPr sz="1700">
                <a:solidFill>
                  <a:schemeClr val="tx1">
                    <a:tint val="75000"/>
                  </a:schemeClr>
                </a:solidFill>
              </a:defRPr>
            </a:lvl1pPr>
          </a:lstStyle>
          <a:p>
            <a:pPr defTabSz="1275695" fontAlgn="auto">
              <a:spcBef>
                <a:spcPts val="0"/>
              </a:spcBef>
              <a:spcAft>
                <a:spcPts val="0"/>
              </a:spcAft>
            </a:pPr>
            <a:endParaRPr lang="en-ZA" dirty="0">
              <a:solidFill>
                <a:srgbClr val="003896">
                  <a:tint val="75000"/>
                </a:srgbClr>
              </a:solidFill>
              <a:latin typeface="Arial"/>
              <a:cs typeface="Arial"/>
            </a:endParaRPr>
          </a:p>
        </p:txBody>
      </p:sp>
    </p:spTree>
    <p:extLst>
      <p:ext uri="{BB962C8B-B14F-4D97-AF65-F5344CB8AC3E}">
        <p14:creationId xmlns:p14="http://schemas.microsoft.com/office/powerpoint/2010/main" val="2416501324"/>
      </p:ext>
    </p:extLst>
  </p:cSld>
  <p:clrMap bg1="lt1" tx1="dk1" bg2="lt2" tx2="dk2" accent1="accent1" accent2="accent2" accent3="accent3" accent4="accent4" accent5="accent5" accent6="accent6" hlink="hlink" folHlink="folHlink"/>
  <p:sldLayoutIdLst>
    <p:sldLayoutId id="2147485917" r:id="rId1"/>
    <p:sldLayoutId id="2147485918" r:id="rId2"/>
    <p:sldLayoutId id="2147485919" r:id="rId3"/>
    <p:sldLayoutId id="2147485920" r:id="rId4"/>
    <p:sldLayoutId id="2147485921" r:id="rId5"/>
    <p:sldLayoutId id="2147485922" r:id="rId6"/>
    <p:sldLayoutId id="2147485923" r:id="rId7"/>
    <p:sldLayoutId id="2147485924" r:id="rId8"/>
    <p:sldLayoutId id="2147485925" r:id="rId9"/>
    <p:sldLayoutId id="2147485926" r:id="rId10"/>
    <p:sldLayoutId id="2147485927" r:id="rId11"/>
    <p:sldLayoutId id="2147485928" r:id="rId12"/>
    <p:sldLayoutId id="2147485929" r:id="rId13"/>
    <p:sldLayoutId id="2147485930" r:id="rId14"/>
  </p:sldLayoutIdLst>
  <p:transition spd="slow"/>
  <p:hf hdr="0" ftr="0" dt="0"/>
  <p:txStyles>
    <p:titleStyle>
      <a:lvl1pPr algn="l" rtl="0" eaLnBrk="0" fontAlgn="base" hangingPunct="0">
        <a:lnSpc>
          <a:spcPct val="85000"/>
        </a:lnSpc>
        <a:spcBef>
          <a:spcPct val="0"/>
        </a:spcBef>
        <a:spcAft>
          <a:spcPct val="0"/>
        </a:spcAft>
        <a:defRPr sz="5000">
          <a:solidFill>
            <a:schemeClr val="bg1"/>
          </a:solidFill>
          <a:latin typeface="+mj-lt"/>
          <a:ea typeface="+mj-ea"/>
          <a:cs typeface="+mj-cs"/>
        </a:defRPr>
      </a:lvl1pPr>
      <a:lvl2pPr algn="l" rtl="0" eaLnBrk="0" fontAlgn="base" hangingPunct="0">
        <a:lnSpc>
          <a:spcPct val="85000"/>
        </a:lnSpc>
        <a:spcBef>
          <a:spcPct val="0"/>
        </a:spcBef>
        <a:spcAft>
          <a:spcPct val="0"/>
        </a:spcAft>
        <a:defRPr sz="5000">
          <a:solidFill>
            <a:schemeClr val="bg1"/>
          </a:solidFill>
          <a:latin typeface="Arial" charset="0"/>
          <a:cs typeface="Arial" charset="0"/>
        </a:defRPr>
      </a:lvl2pPr>
      <a:lvl3pPr algn="l" rtl="0" eaLnBrk="0" fontAlgn="base" hangingPunct="0">
        <a:lnSpc>
          <a:spcPct val="85000"/>
        </a:lnSpc>
        <a:spcBef>
          <a:spcPct val="0"/>
        </a:spcBef>
        <a:spcAft>
          <a:spcPct val="0"/>
        </a:spcAft>
        <a:defRPr sz="5000">
          <a:solidFill>
            <a:schemeClr val="bg1"/>
          </a:solidFill>
          <a:latin typeface="Arial" charset="0"/>
          <a:cs typeface="Arial" charset="0"/>
        </a:defRPr>
      </a:lvl3pPr>
      <a:lvl4pPr algn="l" rtl="0" eaLnBrk="0" fontAlgn="base" hangingPunct="0">
        <a:lnSpc>
          <a:spcPct val="85000"/>
        </a:lnSpc>
        <a:spcBef>
          <a:spcPct val="0"/>
        </a:spcBef>
        <a:spcAft>
          <a:spcPct val="0"/>
        </a:spcAft>
        <a:defRPr sz="5000">
          <a:solidFill>
            <a:schemeClr val="bg1"/>
          </a:solidFill>
          <a:latin typeface="Arial" charset="0"/>
          <a:cs typeface="Arial" charset="0"/>
        </a:defRPr>
      </a:lvl4pPr>
      <a:lvl5pPr algn="l" rtl="0" eaLnBrk="0" fontAlgn="base" hangingPunct="0">
        <a:lnSpc>
          <a:spcPct val="85000"/>
        </a:lnSpc>
        <a:spcBef>
          <a:spcPct val="0"/>
        </a:spcBef>
        <a:spcAft>
          <a:spcPct val="0"/>
        </a:spcAft>
        <a:defRPr sz="5000">
          <a:solidFill>
            <a:schemeClr val="bg1"/>
          </a:solidFill>
          <a:latin typeface="Arial" charset="0"/>
          <a:cs typeface="Arial" charset="0"/>
        </a:defRPr>
      </a:lvl5pPr>
      <a:lvl6pPr marL="637847" algn="l" rtl="0" fontAlgn="base">
        <a:lnSpc>
          <a:spcPct val="85000"/>
        </a:lnSpc>
        <a:spcBef>
          <a:spcPct val="0"/>
        </a:spcBef>
        <a:spcAft>
          <a:spcPct val="0"/>
        </a:spcAft>
        <a:defRPr sz="5000">
          <a:solidFill>
            <a:schemeClr val="bg1"/>
          </a:solidFill>
          <a:latin typeface="Arial" charset="0"/>
          <a:cs typeface="Arial" charset="0"/>
        </a:defRPr>
      </a:lvl6pPr>
      <a:lvl7pPr marL="1275695" algn="l" rtl="0" fontAlgn="base">
        <a:lnSpc>
          <a:spcPct val="85000"/>
        </a:lnSpc>
        <a:spcBef>
          <a:spcPct val="0"/>
        </a:spcBef>
        <a:spcAft>
          <a:spcPct val="0"/>
        </a:spcAft>
        <a:defRPr sz="5000">
          <a:solidFill>
            <a:schemeClr val="bg1"/>
          </a:solidFill>
          <a:latin typeface="Arial" charset="0"/>
          <a:cs typeface="Arial" charset="0"/>
        </a:defRPr>
      </a:lvl7pPr>
      <a:lvl8pPr marL="1913555" algn="l" rtl="0" fontAlgn="base">
        <a:lnSpc>
          <a:spcPct val="85000"/>
        </a:lnSpc>
        <a:spcBef>
          <a:spcPct val="0"/>
        </a:spcBef>
        <a:spcAft>
          <a:spcPct val="0"/>
        </a:spcAft>
        <a:defRPr sz="5000">
          <a:solidFill>
            <a:schemeClr val="bg1"/>
          </a:solidFill>
          <a:latin typeface="Arial" charset="0"/>
          <a:cs typeface="Arial" charset="0"/>
        </a:defRPr>
      </a:lvl8pPr>
      <a:lvl9pPr marL="2551417" algn="l" rtl="0" fontAlgn="base">
        <a:lnSpc>
          <a:spcPct val="85000"/>
        </a:lnSpc>
        <a:spcBef>
          <a:spcPct val="0"/>
        </a:spcBef>
        <a:spcAft>
          <a:spcPct val="0"/>
        </a:spcAft>
        <a:defRPr sz="5000">
          <a:solidFill>
            <a:schemeClr val="bg1"/>
          </a:solidFill>
          <a:latin typeface="Arial" charset="0"/>
          <a:cs typeface="Arial" charset="0"/>
        </a:defRPr>
      </a:lvl9pPr>
    </p:titleStyle>
    <p:bodyStyle>
      <a:lvl1pPr marL="372081" indent="-37208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1001078" indent="-378728"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501618" indent="-250263"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2002160" indent="-250263"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502696" indent="-250263"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40544" indent="-250263"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78404" indent="-250263"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416259" indent="-250263"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54120" indent="-250263"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75695" rtl="0" eaLnBrk="1" latinLnBrk="0" hangingPunct="1">
        <a:defRPr sz="2500" kern="1200">
          <a:solidFill>
            <a:schemeClr val="tx1"/>
          </a:solidFill>
          <a:latin typeface="+mn-lt"/>
          <a:ea typeface="+mn-ea"/>
          <a:cs typeface="+mn-cs"/>
        </a:defRPr>
      </a:lvl1pPr>
      <a:lvl2pPr marL="637847" algn="l" defTabSz="1275695" rtl="0" eaLnBrk="1" latinLnBrk="0" hangingPunct="1">
        <a:defRPr sz="2500" kern="1200">
          <a:solidFill>
            <a:schemeClr val="tx1"/>
          </a:solidFill>
          <a:latin typeface="+mn-lt"/>
          <a:ea typeface="+mn-ea"/>
          <a:cs typeface="+mn-cs"/>
        </a:defRPr>
      </a:lvl2pPr>
      <a:lvl3pPr marL="1275695" algn="l" defTabSz="1275695" rtl="0" eaLnBrk="1" latinLnBrk="0" hangingPunct="1">
        <a:defRPr sz="2500" kern="1200">
          <a:solidFill>
            <a:schemeClr val="tx1"/>
          </a:solidFill>
          <a:latin typeface="+mn-lt"/>
          <a:ea typeface="+mn-ea"/>
          <a:cs typeface="+mn-cs"/>
        </a:defRPr>
      </a:lvl3pPr>
      <a:lvl4pPr marL="1913555" algn="l" defTabSz="1275695" rtl="0" eaLnBrk="1" latinLnBrk="0" hangingPunct="1">
        <a:defRPr sz="2500" kern="1200">
          <a:solidFill>
            <a:schemeClr val="tx1"/>
          </a:solidFill>
          <a:latin typeface="+mn-lt"/>
          <a:ea typeface="+mn-ea"/>
          <a:cs typeface="+mn-cs"/>
        </a:defRPr>
      </a:lvl4pPr>
      <a:lvl5pPr marL="2551417" algn="l" defTabSz="1275695" rtl="0" eaLnBrk="1" latinLnBrk="0" hangingPunct="1">
        <a:defRPr sz="2500" kern="1200">
          <a:solidFill>
            <a:schemeClr val="tx1"/>
          </a:solidFill>
          <a:latin typeface="+mn-lt"/>
          <a:ea typeface="+mn-ea"/>
          <a:cs typeface="+mn-cs"/>
        </a:defRPr>
      </a:lvl5pPr>
      <a:lvl6pPr marL="3189280" algn="l" defTabSz="1275695" rtl="0" eaLnBrk="1" latinLnBrk="0" hangingPunct="1">
        <a:defRPr sz="2500" kern="1200">
          <a:solidFill>
            <a:schemeClr val="tx1"/>
          </a:solidFill>
          <a:latin typeface="+mn-lt"/>
          <a:ea typeface="+mn-ea"/>
          <a:cs typeface="+mn-cs"/>
        </a:defRPr>
      </a:lvl6pPr>
      <a:lvl7pPr marL="3827138" algn="l" defTabSz="1275695" rtl="0" eaLnBrk="1" latinLnBrk="0" hangingPunct="1">
        <a:defRPr sz="2500" kern="1200">
          <a:solidFill>
            <a:schemeClr val="tx1"/>
          </a:solidFill>
          <a:latin typeface="+mn-lt"/>
          <a:ea typeface="+mn-ea"/>
          <a:cs typeface="+mn-cs"/>
        </a:defRPr>
      </a:lvl7pPr>
      <a:lvl8pPr marL="4464995" algn="l" defTabSz="1275695" rtl="0" eaLnBrk="1" latinLnBrk="0" hangingPunct="1">
        <a:defRPr sz="2500" kern="1200">
          <a:solidFill>
            <a:schemeClr val="tx1"/>
          </a:solidFill>
          <a:latin typeface="+mn-lt"/>
          <a:ea typeface="+mn-ea"/>
          <a:cs typeface="+mn-cs"/>
        </a:defRPr>
      </a:lvl8pPr>
      <a:lvl9pPr marL="5102853" algn="l" defTabSz="1275695" rtl="0" eaLnBrk="1" latinLnBrk="0" hangingPunct="1">
        <a:defRPr sz="25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28326" y="477878"/>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98" y="233363"/>
            <a:ext cx="9128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431" tIns="63742" rIns="127431" bIns="63742"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188" y="2011363"/>
            <a:ext cx="11730037" cy="70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431" tIns="63742" rIns="127431" bIns="63742"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39765" y="9034503"/>
            <a:ext cx="2433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7431" tIns="63742" rIns="127431" bIns="63742" numCol="1" anchor="b" anchorCtr="0" compatLnSpc="1">
            <a:prstTxWarp prst="textNoShape">
              <a:avLst/>
            </a:prstTxWarp>
          </a:bodyPr>
          <a:lstStyle>
            <a:lvl1pPr defTabSz="1275065">
              <a:defRPr sz="1400">
                <a:solidFill>
                  <a:srgbClr val="83725B"/>
                </a:solidFill>
                <a:latin typeface="Arial" charset="0"/>
                <a:cs typeface="Arial" charset="0"/>
              </a:defRPr>
            </a:lvl1pPr>
          </a:lstStyle>
          <a:p>
            <a:pPr>
              <a:defRPr/>
            </a:pPr>
            <a:fld id="{495F2945-A972-4D6C-ABC6-C288F2E1AEB8}" type="datetime1">
              <a:rPr lang="en-ZA"/>
              <a:pPr>
                <a:defRPr/>
              </a:pPr>
              <a:t>2023/01/05</a:t>
            </a:fld>
            <a:endParaRPr lang="en-ZA" dirty="0"/>
          </a:p>
        </p:txBody>
      </p:sp>
      <p:sp>
        <p:nvSpPr>
          <p:cNvPr id="1062" name="Rectangle 38"/>
          <p:cNvSpPr>
            <a:spLocks noGrp="1" noChangeArrowheads="1"/>
          </p:cNvSpPr>
          <p:nvPr>
            <p:ph type="ftr" sz="quarter" idx="3"/>
          </p:nvPr>
        </p:nvSpPr>
        <p:spPr bwMode="auto">
          <a:xfrm>
            <a:off x="4384709" y="9034503"/>
            <a:ext cx="4032251"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7431" tIns="63742" rIns="127431" bIns="63742" numCol="1" anchor="b" anchorCtr="0" compatLnSpc="1">
            <a:prstTxWarp prst="textNoShape">
              <a:avLst/>
            </a:prstTxWarp>
          </a:bodyPr>
          <a:lstStyle>
            <a:lvl1pPr algn="ctr" defTabSz="1275065">
              <a:defRPr sz="1400">
                <a:solidFill>
                  <a:srgbClr val="83725B"/>
                </a:solidFill>
                <a:latin typeface="Arial" charset="0"/>
                <a:cs typeface="Arial" charset="0"/>
              </a:defRPr>
            </a:lvl1pPr>
          </a:lstStyle>
          <a:p>
            <a:pPr>
              <a:defRPr/>
            </a:pPr>
            <a:endParaRPr lang="en-GB"/>
          </a:p>
        </p:txBody>
      </p:sp>
      <p:sp>
        <p:nvSpPr>
          <p:cNvPr id="1063" name="Rectangle 39"/>
          <p:cNvSpPr>
            <a:spLocks noGrp="1" noChangeArrowheads="1"/>
          </p:cNvSpPr>
          <p:nvPr>
            <p:ph type="sldNum" sz="quarter" idx="4"/>
          </p:nvPr>
        </p:nvSpPr>
        <p:spPr bwMode="auto">
          <a:xfrm>
            <a:off x="10029825" y="9034503"/>
            <a:ext cx="2311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7431" tIns="63742" rIns="127431" bIns="63742" numCol="1" anchor="b" anchorCtr="0" compatLnSpc="1">
            <a:prstTxWarp prst="textNoShape">
              <a:avLst/>
            </a:prstTxWarp>
          </a:bodyPr>
          <a:lstStyle>
            <a:lvl1pPr algn="r" defTabSz="1275065">
              <a:defRPr sz="1400">
                <a:solidFill>
                  <a:srgbClr val="83725B"/>
                </a:solidFill>
                <a:latin typeface="Arial" charset="0"/>
                <a:cs typeface="Arial" charset="0"/>
              </a:defRPr>
            </a:lvl1pPr>
          </a:lstStyle>
          <a:p>
            <a:pPr>
              <a:defRPr/>
            </a:pPr>
            <a:fld id="{A35B6B81-AA70-47F6-A21C-AF19A691F9FD}" type="slidenum">
              <a:rPr lang="en-ZA"/>
              <a:pPr>
                <a:defRPr/>
              </a:pPr>
              <a:t>‹#›</a:t>
            </a:fld>
            <a:endParaRPr lang="en-ZA" dirty="0"/>
          </a:p>
        </p:txBody>
      </p:sp>
    </p:spTree>
    <p:extLst>
      <p:ext uri="{BB962C8B-B14F-4D97-AF65-F5344CB8AC3E}">
        <p14:creationId xmlns:p14="http://schemas.microsoft.com/office/powerpoint/2010/main" val="1164974703"/>
      </p:ext>
    </p:extLst>
  </p:cSld>
  <p:clrMap bg1="lt1" tx1="dk1" bg2="lt2" tx2="dk2" accent1="accent1" accent2="accent2" accent3="accent3" accent4="accent4" accent5="accent5" accent6="accent6" hlink="hlink" folHlink="folHlink"/>
  <p:sldLayoutIdLst>
    <p:sldLayoutId id="2147485932" r:id="rId1"/>
    <p:sldLayoutId id="2147485933" r:id="rId2"/>
    <p:sldLayoutId id="2147485934" r:id="rId3"/>
    <p:sldLayoutId id="2147485935" r:id="rId4"/>
    <p:sldLayoutId id="2147485936" r:id="rId5"/>
    <p:sldLayoutId id="2147485937" r:id="rId6"/>
    <p:sldLayoutId id="2147485938" r:id="rId7"/>
    <p:sldLayoutId id="2147485939" r:id="rId8"/>
    <p:sldLayoutId id="2147485940" r:id="rId9"/>
    <p:sldLayoutId id="2147485941" r:id="rId10"/>
    <p:sldLayoutId id="2147485942" r:id="rId11"/>
    <p:sldLayoutId id="2147485943" r:id="rId12"/>
    <p:sldLayoutId id="2147485944" r:id="rId13"/>
    <p:sldLayoutId id="2147485945" r:id="rId14"/>
    <p:sldLayoutId id="2147485946" r:id="rId15"/>
    <p:sldLayoutId id="2147485947" r:id="rId16"/>
  </p:sldLayoutIdLst>
  <p:transition spd="slow"/>
  <p:hf hdr="0" ftr="0"/>
  <p:txStyles>
    <p:titleStyle>
      <a:lvl1pPr algn="l" defTabSz="1275065" rtl="0" eaLnBrk="0" fontAlgn="base" hangingPunct="0">
        <a:lnSpc>
          <a:spcPct val="85000"/>
        </a:lnSpc>
        <a:spcBef>
          <a:spcPct val="0"/>
        </a:spcBef>
        <a:spcAft>
          <a:spcPct val="0"/>
        </a:spcAft>
        <a:defRPr sz="3400">
          <a:solidFill>
            <a:schemeClr val="bg1"/>
          </a:solidFill>
          <a:latin typeface="+mj-lt"/>
          <a:ea typeface="+mj-ea"/>
          <a:cs typeface="+mj-cs"/>
        </a:defRPr>
      </a:lvl1pPr>
      <a:lvl2pPr algn="l" defTabSz="1275065" rtl="0" eaLnBrk="0" fontAlgn="base" hangingPunct="0">
        <a:lnSpc>
          <a:spcPct val="85000"/>
        </a:lnSpc>
        <a:spcBef>
          <a:spcPct val="0"/>
        </a:spcBef>
        <a:spcAft>
          <a:spcPct val="0"/>
        </a:spcAft>
        <a:defRPr sz="3400">
          <a:solidFill>
            <a:schemeClr val="bg1"/>
          </a:solidFill>
          <a:latin typeface="Arial" charset="0"/>
          <a:cs typeface="Arial" charset="0"/>
        </a:defRPr>
      </a:lvl2pPr>
      <a:lvl3pPr algn="l" defTabSz="1275065" rtl="0" eaLnBrk="0" fontAlgn="base" hangingPunct="0">
        <a:lnSpc>
          <a:spcPct val="85000"/>
        </a:lnSpc>
        <a:spcBef>
          <a:spcPct val="0"/>
        </a:spcBef>
        <a:spcAft>
          <a:spcPct val="0"/>
        </a:spcAft>
        <a:defRPr sz="3400">
          <a:solidFill>
            <a:schemeClr val="bg1"/>
          </a:solidFill>
          <a:latin typeface="Arial" charset="0"/>
          <a:cs typeface="Arial" charset="0"/>
        </a:defRPr>
      </a:lvl3pPr>
      <a:lvl4pPr algn="l" defTabSz="1275065" rtl="0" eaLnBrk="0" fontAlgn="base" hangingPunct="0">
        <a:lnSpc>
          <a:spcPct val="85000"/>
        </a:lnSpc>
        <a:spcBef>
          <a:spcPct val="0"/>
        </a:spcBef>
        <a:spcAft>
          <a:spcPct val="0"/>
        </a:spcAft>
        <a:defRPr sz="3400">
          <a:solidFill>
            <a:schemeClr val="bg1"/>
          </a:solidFill>
          <a:latin typeface="Arial" charset="0"/>
          <a:cs typeface="Arial" charset="0"/>
        </a:defRPr>
      </a:lvl4pPr>
      <a:lvl5pPr algn="l" defTabSz="1275065" rtl="0" eaLnBrk="0" fontAlgn="base" hangingPunct="0">
        <a:lnSpc>
          <a:spcPct val="85000"/>
        </a:lnSpc>
        <a:spcBef>
          <a:spcPct val="0"/>
        </a:spcBef>
        <a:spcAft>
          <a:spcPct val="0"/>
        </a:spcAft>
        <a:defRPr sz="3400">
          <a:solidFill>
            <a:schemeClr val="bg1"/>
          </a:solidFill>
          <a:latin typeface="Arial" charset="0"/>
          <a:cs typeface="Arial" charset="0"/>
        </a:defRPr>
      </a:lvl5pPr>
      <a:lvl6pPr marL="455616" algn="l" rtl="0" fontAlgn="base">
        <a:lnSpc>
          <a:spcPct val="85000"/>
        </a:lnSpc>
        <a:spcBef>
          <a:spcPct val="0"/>
        </a:spcBef>
        <a:spcAft>
          <a:spcPct val="0"/>
        </a:spcAft>
        <a:defRPr sz="2400">
          <a:solidFill>
            <a:schemeClr val="bg1"/>
          </a:solidFill>
          <a:latin typeface="Arial" charset="0"/>
          <a:cs typeface="Arial" charset="0"/>
        </a:defRPr>
      </a:lvl6pPr>
      <a:lvl7pPr marL="911224" algn="l" rtl="0" fontAlgn="base">
        <a:lnSpc>
          <a:spcPct val="85000"/>
        </a:lnSpc>
        <a:spcBef>
          <a:spcPct val="0"/>
        </a:spcBef>
        <a:spcAft>
          <a:spcPct val="0"/>
        </a:spcAft>
        <a:defRPr sz="2400">
          <a:solidFill>
            <a:schemeClr val="bg1"/>
          </a:solidFill>
          <a:latin typeface="Arial" charset="0"/>
          <a:cs typeface="Arial" charset="0"/>
        </a:defRPr>
      </a:lvl7pPr>
      <a:lvl8pPr marL="1366834" algn="l" rtl="0" fontAlgn="base">
        <a:lnSpc>
          <a:spcPct val="85000"/>
        </a:lnSpc>
        <a:spcBef>
          <a:spcPct val="0"/>
        </a:spcBef>
        <a:spcAft>
          <a:spcPct val="0"/>
        </a:spcAft>
        <a:defRPr sz="2400">
          <a:solidFill>
            <a:schemeClr val="bg1"/>
          </a:solidFill>
          <a:latin typeface="Arial" charset="0"/>
          <a:cs typeface="Arial" charset="0"/>
        </a:defRPr>
      </a:lvl8pPr>
      <a:lvl9pPr marL="1822444"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71764" indent="-371764" algn="l" defTabSz="1275065"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1001396" indent="-379680" algn="l" defTabSz="1275065"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501301" indent="-249946" algn="l" defTabSz="1275065"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2002792" indent="-251532" algn="l" defTabSz="1275065"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502696" indent="-249946" algn="l" defTabSz="1275065"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2243256" indent="-178779"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698863" indent="-178779"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54486" indent="-178779"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10090" indent="-178779"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1224" rtl="0" eaLnBrk="1" latinLnBrk="0" hangingPunct="1">
        <a:defRPr sz="1800" kern="1200">
          <a:solidFill>
            <a:schemeClr val="tx1"/>
          </a:solidFill>
          <a:latin typeface="+mn-lt"/>
          <a:ea typeface="+mn-ea"/>
          <a:cs typeface="+mn-cs"/>
        </a:defRPr>
      </a:lvl1pPr>
      <a:lvl2pPr marL="455616" algn="l" defTabSz="911224" rtl="0" eaLnBrk="1" latinLnBrk="0" hangingPunct="1">
        <a:defRPr sz="1800" kern="1200">
          <a:solidFill>
            <a:schemeClr val="tx1"/>
          </a:solidFill>
          <a:latin typeface="+mn-lt"/>
          <a:ea typeface="+mn-ea"/>
          <a:cs typeface="+mn-cs"/>
        </a:defRPr>
      </a:lvl2pPr>
      <a:lvl3pPr marL="911224" algn="l" defTabSz="911224" rtl="0" eaLnBrk="1" latinLnBrk="0" hangingPunct="1">
        <a:defRPr sz="1800" kern="1200">
          <a:solidFill>
            <a:schemeClr val="tx1"/>
          </a:solidFill>
          <a:latin typeface="+mn-lt"/>
          <a:ea typeface="+mn-ea"/>
          <a:cs typeface="+mn-cs"/>
        </a:defRPr>
      </a:lvl3pPr>
      <a:lvl4pPr marL="1366834" algn="l" defTabSz="911224" rtl="0" eaLnBrk="1" latinLnBrk="0" hangingPunct="1">
        <a:defRPr sz="1800" kern="1200">
          <a:solidFill>
            <a:schemeClr val="tx1"/>
          </a:solidFill>
          <a:latin typeface="+mn-lt"/>
          <a:ea typeface="+mn-ea"/>
          <a:cs typeface="+mn-cs"/>
        </a:defRPr>
      </a:lvl4pPr>
      <a:lvl5pPr marL="1822444" algn="l" defTabSz="911224" rtl="0" eaLnBrk="1" latinLnBrk="0" hangingPunct="1">
        <a:defRPr sz="1800" kern="1200">
          <a:solidFill>
            <a:schemeClr val="tx1"/>
          </a:solidFill>
          <a:latin typeface="+mn-lt"/>
          <a:ea typeface="+mn-ea"/>
          <a:cs typeface="+mn-cs"/>
        </a:defRPr>
      </a:lvl5pPr>
      <a:lvl6pPr marL="2278072" algn="l" defTabSz="911224" rtl="0" eaLnBrk="1" latinLnBrk="0" hangingPunct="1">
        <a:defRPr sz="1800" kern="1200">
          <a:solidFill>
            <a:schemeClr val="tx1"/>
          </a:solidFill>
          <a:latin typeface="+mn-lt"/>
          <a:ea typeface="+mn-ea"/>
          <a:cs typeface="+mn-cs"/>
        </a:defRPr>
      </a:lvl6pPr>
      <a:lvl7pPr marL="2733660" algn="l" defTabSz="911224" rtl="0" eaLnBrk="1" latinLnBrk="0" hangingPunct="1">
        <a:defRPr sz="1800" kern="1200">
          <a:solidFill>
            <a:schemeClr val="tx1"/>
          </a:solidFill>
          <a:latin typeface="+mn-lt"/>
          <a:ea typeface="+mn-ea"/>
          <a:cs typeface="+mn-cs"/>
        </a:defRPr>
      </a:lvl7pPr>
      <a:lvl8pPr marL="3189280" algn="l" defTabSz="911224" rtl="0" eaLnBrk="1" latinLnBrk="0" hangingPunct="1">
        <a:defRPr sz="1800" kern="1200">
          <a:solidFill>
            <a:schemeClr val="tx1"/>
          </a:solidFill>
          <a:latin typeface="+mn-lt"/>
          <a:ea typeface="+mn-ea"/>
          <a:cs typeface="+mn-cs"/>
        </a:defRPr>
      </a:lvl8pPr>
      <a:lvl9pPr marL="3644893" algn="l" defTabSz="91122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28008" y="477860"/>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785" tIns="63903" rIns="127785" bIns="63903"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785" tIns="63903" rIns="127785" bIns="63903"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7785" tIns="63903" rIns="127785" bIns="63903" numCol="1" anchor="b" anchorCtr="0" compatLnSpc="1">
            <a:prstTxWarp prst="textNoShape">
              <a:avLst/>
            </a:prstTxWarp>
          </a:bodyPr>
          <a:lstStyle>
            <a:lvl1pPr>
              <a:defRPr sz="1400">
                <a:solidFill>
                  <a:srgbClr val="83725B"/>
                </a:solidFill>
                <a:latin typeface="+mn-lt"/>
                <a:cs typeface="+mn-cs"/>
              </a:defRPr>
            </a:lvl1pPr>
          </a:lstStyle>
          <a:p>
            <a:pPr>
              <a:defRPr/>
            </a:pPr>
            <a:r>
              <a:rPr lang="en-ZA"/>
              <a:t>2013/02/28</a:t>
            </a:r>
            <a:endParaRPr lang="en-ZA" dirty="0"/>
          </a:p>
        </p:txBody>
      </p:sp>
      <p:sp>
        <p:nvSpPr>
          <p:cNvPr id="1062" name="Rectangle 38"/>
          <p:cNvSpPr>
            <a:spLocks noGrp="1" noChangeArrowheads="1"/>
          </p:cNvSpPr>
          <p:nvPr>
            <p:ph type="ftr" sz="quarter" idx="3"/>
          </p:nvPr>
        </p:nvSpPr>
        <p:spPr bwMode="auto">
          <a:xfrm>
            <a:off x="4385015" y="9034465"/>
            <a:ext cx="4031615" cy="375602"/>
          </a:xfrm>
          <a:prstGeom prst="rect">
            <a:avLst/>
          </a:prstGeom>
          <a:noFill/>
          <a:ln w="9525" algn="ctr">
            <a:noFill/>
            <a:miter lim="800000"/>
            <a:headEnd/>
            <a:tailEnd/>
          </a:ln>
          <a:effectLst/>
        </p:spPr>
        <p:txBody>
          <a:bodyPr vert="horz" wrap="square" lIns="127785" tIns="63903" rIns="127785" bIns="63903" numCol="1" anchor="b" anchorCtr="0" compatLnSpc="1">
            <a:prstTxWarp prst="textNoShape">
              <a:avLst/>
            </a:prstTxWarp>
          </a:bodyPr>
          <a:lstStyle>
            <a:lvl1pPr algn="ctr">
              <a:defRPr sz="1400">
                <a:solidFill>
                  <a:srgbClr val="83725B"/>
                </a:solidFill>
                <a:latin typeface="Arial" pitchFamily="34" charset="0"/>
                <a:cs typeface="Arial" pitchFamily="34" charset="0"/>
              </a:defRPr>
            </a:lvl1pPr>
          </a:lstStyle>
          <a:p>
            <a:pPr>
              <a:defRPr/>
            </a:pPr>
            <a:endParaRPr lang="en-GB"/>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7785" tIns="63903" rIns="127785" bIns="63903" numCol="1" anchor="b" anchorCtr="0" compatLnSpc="1">
            <a:prstTxWarp prst="textNoShape">
              <a:avLst/>
            </a:prstTxWarp>
          </a:bodyPr>
          <a:lstStyle>
            <a:lvl1pPr algn="r">
              <a:defRPr sz="1400">
                <a:solidFill>
                  <a:srgbClr val="83725B"/>
                </a:solidFill>
                <a:latin typeface="+mn-lt"/>
                <a:cs typeface="+mn-cs"/>
              </a:defRPr>
            </a:lvl1pPr>
          </a:lstStyle>
          <a:p>
            <a:pPr>
              <a:defRPr/>
            </a:pPr>
            <a:fld id="{3CE4AAE4-7D65-4818-B65B-07511118270B}" type="slidenum">
              <a:rPr lang="en-ZA"/>
              <a:pPr>
                <a:defRPr/>
              </a:pPr>
              <a:t>‹#›</a:t>
            </a:fld>
            <a:endParaRPr lang="en-ZA" dirty="0"/>
          </a:p>
        </p:txBody>
      </p:sp>
    </p:spTree>
    <p:extLst>
      <p:ext uri="{BB962C8B-B14F-4D97-AF65-F5344CB8AC3E}">
        <p14:creationId xmlns:p14="http://schemas.microsoft.com/office/powerpoint/2010/main" val="87061157"/>
      </p:ext>
    </p:extLst>
  </p:cSld>
  <p:clrMap bg1="lt1" tx1="dk1" bg2="lt2" tx2="dk2" accent1="accent1" accent2="accent2" accent3="accent3" accent4="accent4" accent5="accent5" accent6="accent6" hlink="hlink" folHlink="folHlink"/>
  <p:sldLayoutIdLst>
    <p:sldLayoutId id="2147485949" r:id="rId1"/>
    <p:sldLayoutId id="2147485950" r:id="rId2"/>
    <p:sldLayoutId id="2147485951" r:id="rId3"/>
    <p:sldLayoutId id="2147485952" r:id="rId4"/>
    <p:sldLayoutId id="2147485953" r:id="rId5"/>
  </p:sldLayoutIdLst>
  <p:transition/>
  <p:hf hdr="0" ftr="0"/>
  <p:txStyles>
    <p:titleStyle>
      <a:lvl1pPr algn="l" rtl="0" eaLnBrk="0" fontAlgn="base" hangingPunct="0">
        <a:lnSpc>
          <a:spcPct val="85000"/>
        </a:lnSpc>
        <a:spcBef>
          <a:spcPct val="0"/>
        </a:spcBef>
        <a:spcAft>
          <a:spcPct val="0"/>
        </a:spcAft>
        <a:defRPr sz="4500" b="1">
          <a:solidFill>
            <a:schemeClr val="bg1"/>
          </a:solidFill>
          <a:latin typeface="+mj-lt"/>
          <a:ea typeface="+mj-ea"/>
          <a:cs typeface="+mj-cs"/>
        </a:defRPr>
      </a:lvl1pPr>
      <a:lvl2pPr algn="l" rtl="0" eaLnBrk="0" fontAlgn="base" hangingPunct="0">
        <a:lnSpc>
          <a:spcPct val="85000"/>
        </a:lnSpc>
        <a:spcBef>
          <a:spcPct val="0"/>
        </a:spcBef>
        <a:spcAft>
          <a:spcPct val="0"/>
        </a:spcAft>
        <a:defRPr sz="4500" b="1">
          <a:solidFill>
            <a:schemeClr val="bg1"/>
          </a:solidFill>
          <a:latin typeface="Arial" pitchFamily="34" charset="0"/>
          <a:cs typeface="Arial" pitchFamily="34" charset="0"/>
        </a:defRPr>
      </a:lvl2pPr>
      <a:lvl3pPr algn="l" rtl="0" eaLnBrk="0" fontAlgn="base" hangingPunct="0">
        <a:lnSpc>
          <a:spcPct val="85000"/>
        </a:lnSpc>
        <a:spcBef>
          <a:spcPct val="0"/>
        </a:spcBef>
        <a:spcAft>
          <a:spcPct val="0"/>
        </a:spcAft>
        <a:defRPr sz="4500" b="1">
          <a:solidFill>
            <a:schemeClr val="bg1"/>
          </a:solidFill>
          <a:latin typeface="Arial" pitchFamily="34" charset="0"/>
          <a:cs typeface="Arial" pitchFamily="34" charset="0"/>
        </a:defRPr>
      </a:lvl3pPr>
      <a:lvl4pPr algn="l" rtl="0" eaLnBrk="0" fontAlgn="base" hangingPunct="0">
        <a:lnSpc>
          <a:spcPct val="85000"/>
        </a:lnSpc>
        <a:spcBef>
          <a:spcPct val="0"/>
        </a:spcBef>
        <a:spcAft>
          <a:spcPct val="0"/>
        </a:spcAft>
        <a:defRPr sz="4500" b="1">
          <a:solidFill>
            <a:schemeClr val="bg1"/>
          </a:solidFill>
          <a:latin typeface="Arial" pitchFamily="34" charset="0"/>
          <a:cs typeface="Arial" pitchFamily="34" charset="0"/>
        </a:defRPr>
      </a:lvl4pPr>
      <a:lvl5pPr algn="l" rtl="0" eaLnBrk="0" fontAlgn="base" hangingPunct="0">
        <a:lnSpc>
          <a:spcPct val="85000"/>
        </a:lnSpc>
        <a:spcBef>
          <a:spcPct val="0"/>
        </a:spcBef>
        <a:spcAft>
          <a:spcPct val="0"/>
        </a:spcAft>
        <a:defRPr sz="4500" b="1">
          <a:solidFill>
            <a:schemeClr val="bg1"/>
          </a:solidFill>
          <a:latin typeface="Arial" pitchFamily="34" charset="0"/>
          <a:cs typeface="Arial" pitchFamily="34" charset="0"/>
        </a:defRPr>
      </a:lvl5pPr>
      <a:lvl6pPr marL="638925" algn="l" rtl="0" fontAlgn="base">
        <a:lnSpc>
          <a:spcPct val="85000"/>
        </a:lnSpc>
        <a:spcBef>
          <a:spcPct val="0"/>
        </a:spcBef>
        <a:spcAft>
          <a:spcPct val="0"/>
        </a:spcAft>
        <a:defRPr sz="3900" b="1">
          <a:solidFill>
            <a:schemeClr val="bg1"/>
          </a:solidFill>
          <a:latin typeface="Arial" pitchFamily="34" charset="0"/>
          <a:cs typeface="Arial" pitchFamily="34" charset="0"/>
        </a:defRPr>
      </a:lvl6pPr>
      <a:lvl7pPr marL="1277850" algn="l" rtl="0" fontAlgn="base">
        <a:lnSpc>
          <a:spcPct val="85000"/>
        </a:lnSpc>
        <a:spcBef>
          <a:spcPct val="0"/>
        </a:spcBef>
        <a:spcAft>
          <a:spcPct val="0"/>
        </a:spcAft>
        <a:defRPr sz="3900" b="1">
          <a:solidFill>
            <a:schemeClr val="bg1"/>
          </a:solidFill>
          <a:latin typeface="Arial" pitchFamily="34" charset="0"/>
          <a:cs typeface="Arial" pitchFamily="34" charset="0"/>
        </a:defRPr>
      </a:lvl7pPr>
      <a:lvl8pPr marL="1916776" algn="l" rtl="0" fontAlgn="base">
        <a:lnSpc>
          <a:spcPct val="85000"/>
        </a:lnSpc>
        <a:spcBef>
          <a:spcPct val="0"/>
        </a:spcBef>
        <a:spcAft>
          <a:spcPct val="0"/>
        </a:spcAft>
        <a:defRPr sz="3900" b="1">
          <a:solidFill>
            <a:schemeClr val="bg1"/>
          </a:solidFill>
          <a:latin typeface="Arial" pitchFamily="34" charset="0"/>
          <a:cs typeface="Arial" pitchFamily="34" charset="0"/>
        </a:defRPr>
      </a:lvl8pPr>
      <a:lvl9pPr marL="2555708" algn="l" rtl="0" fontAlgn="base">
        <a:lnSpc>
          <a:spcPct val="85000"/>
        </a:lnSpc>
        <a:spcBef>
          <a:spcPct val="0"/>
        </a:spcBef>
        <a:spcAft>
          <a:spcPct val="0"/>
        </a:spcAft>
        <a:defRPr sz="3900" b="1">
          <a:solidFill>
            <a:schemeClr val="bg1"/>
          </a:solidFill>
          <a:latin typeface="Arial" pitchFamily="34" charset="0"/>
          <a:cs typeface="Arial" pitchFamily="34" charset="0"/>
        </a:defRPr>
      </a:lvl9pPr>
    </p:titleStyle>
    <p:bodyStyle>
      <a:lvl1pPr marL="372708" indent="-372708"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1002764" indent="-379365"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504146" indent="-250688"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3pPr>
      <a:lvl4pPr marL="2005528" indent="-250688"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4pPr>
      <a:lvl5pPr marL="2506910" indent="-250688"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5pPr>
      <a:lvl6pPr marL="3145835" indent="-250688" algn="l" rtl="0" fontAlgn="base">
        <a:lnSpc>
          <a:spcPct val="90000"/>
        </a:lnSpc>
        <a:spcBef>
          <a:spcPct val="100000"/>
        </a:spcBef>
        <a:spcAft>
          <a:spcPct val="0"/>
        </a:spcAft>
        <a:buClr>
          <a:srgbClr val="8C7F6D"/>
        </a:buClr>
        <a:buChar char="•"/>
        <a:defRPr>
          <a:solidFill>
            <a:srgbClr val="003896"/>
          </a:solidFill>
          <a:latin typeface="+mn-lt"/>
          <a:cs typeface="+mn-cs"/>
        </a:defRPr>
      </a:lvl6pPr>
      <a:lvl7pPr marL="3784761" indent="-250688" algn="l" rtl="0" fontAlgn="base">
        <a:lnSpc>
          <a:spcPct val="90000"/>
        </a:lnSpc>
        <a:spcBef>
          <a:spcPct val="100000"/>
        </a:spcBef>
        <a:spcAft>
          <a:spcPct val="0"/>
        </a:spcAft>
        <a:buClr>
          <a:srgbClr val="8C7F6D"/>
        </a:buClr>
        <a:buChar char="•"/>
        <a:defRPr>
          <a:solidFill>
            <a:srgbClr val="003896"/>
          </a:solidFill>
          <a:latin typeface="+mn-lt"/>
          <a:cs typeface="+mn-cs"/>
        </a:defRPr>
      </a:lvl7pPr>
      <a:lvl8pPr marL="4423686" indent="-250688" algn="l" rtl="0" fontAlgn="base">
        <a:lnSpc>
          <a:spcPct val="90000"/>
        </a:lnSpc>
        <a:spcBef>
          <a:spcPct val="100000"/>
        </a:spcBef>
        <a:spcAft>
          <a:spcPct val="0"/>
        </a:spcAft>
        <a:buClr>
          <a:srgbClr val="8C7F6D"/>
        </a:buClr>
        <a:buChar char="•"/>
        <a:defRPr>
          <a:solidFill>
            <a:srgbClr val="003896"/>
          </a:solidFill>
          <a:latin typeface="+mn-lt"/>
          <a:cs typeface="+mn-cs"/>
        </a:defRPr>
      </a:lvl8pPr>
      <a:lvl9pPr marL="5062618" indent="-250688" algn="l" rtl="0" fontAlgn="base">
        <a:lnSpc>
          <a:spcPct val="90000"/>
        </a:lnSpc>
        <a:spcBef>
          <a:spcPct val="100000"/>
        </a:spcBef>
        <a:spcAft>
          <a:spcPct val="0"/>
        </a:spcAft>
        <a:buClr>
          <a:srgbClr val="8C7F6D"/>
        </a:buClr>
        <a:buChar char="•"/>
        <a:defRPr>
          <a:solidFill>
            <a:srgbClr val="003896"/>
          </a:solidFill>
          <a:latin typeface="+mn-lt"/>
          <a:cs typeface="+mn-cs"/>
        </a:defRPr>
      </a:lvl9pPr>
    </p:bodyStyle>
    <p:otherStyle>
      <a:defPPr>
        <a:defRPr lang="en-US"/>
      </a:defPPr>
      <a:lvl1pPr marL="0" algn="l" defTabSz="1277850" rtl="0" eaLnBrk="1" latinLnBrk="0" hangingPunct="1">
        <a:defRPr sz="2500" kern="1200">
          <a:solidFill>
            <a:schemeClr val="tx1"/>
          </a:solidFill>
          <a:latin typeface="+mn-lt"/>
          <a:ea typeface="+mn-ea"/>
          <a:cs typeface="+mn-cs"/>
        </a:defRPr>
      </a:lvl1pPr>
      <a:lvl2pPr marL="638925" algn="l" defTabSz="1277850" rtl="0" eaLnBrk="1" latinLnBrk="0" hangingPunct="1">
        <a:defRPr sz="2500" kern="1200">
          <a:solidFill>
            <a:schemeClr val="tx1"/>
          </a:solidFill>
          <a:latin typeface="+mn-lt"/>
          <a:ea typeface="+mn-ea"/>
          <a:cs typeface="+mn-cs"/>
        </a:defRPr>
      </a:lvl2pPr>
      <a:lvl3pPr marL="1277850" algn="l" defTabSz="1277850" rtl="0" eaLnBrk="1" latinLnBrk="0" hangingPunct="1">
        <a:defRPr sz="2500" kern="1200">
          <a:solidFill>
            <a:schemeClr val="tx1"/>
          </a:solidFill>
          <a:latin typeface="+mn-lt"/>
          <a:ea typeface="+mn-ea"/>
          <a:cs typeface="+mn-cs"/>
        </a:defRPr>
      </a:lvl3pPr>
      <a:lvl4pPr marL="1916776" algn="l" defTabSz="1277850" rtl="0" eaLnBrk="1" latinLnBrk="0" hangingPunct="1">
        <a:defRPr sz="2500" kern="1200">
          <a:solidFill>
            <a:schemeClr val="tx1"/>
          </a:solidFill>
          <a:latin typeface="+mn-lt"/>
          <a:ea typeface="+mn-ea"/>
          <a:cs typeface="+mn-cs"/>
        </a:defRPr>
      </a:lvl4pPr>
      <a:lvl5pPr marL="2555708" algn="l" defTabSz="1277850" rtl="0" eaLnBrk="1" latinLnBrk="0" hangingPunct="1">
        <a:defRPr sz="2500" kern="1200">
          <a:solidFill>
            <a:schemeClr val="tx1"/>
          </a:solidFill>
          <a:latin typeface="+mn-lt"/>
          <a:ea typeface="+mn-ea"/>
          <a:cs typeface="+mn-cs"/>
        </a:defRPr>
      </a:lvl5pPr>
      <a:lvl6pPr marL="3194642" algn="l" defTabSz="1277850" rtl="0" eaLnBrk="1" latinLnBrk="0" hangingPunct="1">
        <a:defRPr sz="2500" kern="1200">
          <a:solidFill>
            <a:schemeClr val="tx1"/>
          </a:solidFill>
          <a:latin typeface="+mn-lt"/>
          <a:ea typeface="+mn-ea"/>
          <a:cs typeface="+mn-cs"/>
        </a:defRPr>
      </a:lvl6pPr>
      <a:lvl7pPr marL="3833572" algn="l" defTabSz="1277850" rtl="0" eaLnBrk="1" latinLnBrk="0" hangingPunct="1">
        <a:defRPr sz="2500" kern="1200">
          <a:solidFill>
            <a:schemeClr val="tx1"/>
          </a:solidFill>
          <a:latin typeface="+mn-lt"/>
          <a:ea typeface="+mn-ea"/>
          <a:cs typeface="+mn-cs"/>
        </a:defRPr>
      </a:lvl7pPr>
      <a:lvl8pPr marL="4472502" algn="l" defTabSz="1277850" rtl="0" eaLnBrk="1" latinLnBrk="0" hangingPunct="1">
        <a:defRPr sz="2500" kern="1200">
          <a:solidFill>
            <a:schemeClr val="tx1"/>
          </a:solidFill>
          <a:latin typeface="+mn-lt"/>
          <a:ea typeface="+mn-ea"/>
          <a:cs typeface="+mn-cs"/>
        </a:defRPr>
      </a:lvl8pPr>
      <a:lvl9pPr marL="5111432" algn="l" defTabSz="1277850" rtl="0" eaLnBrk="1" latinLnBrk="0" hangingPunct="1">
        <a:defRPr sz="25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28008" y="477839"/>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1"/>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n-US"/>
              <a:t>Click to edit Master title style</a:t>
            </a:r>
            <a:endParaRPr lang="en-ZA"/>
          </a:p>
        </p:txBody>
      </p:sp>
      <p:sp>
        <p:nvSpPr>
          <p:cNvPr id="3077" name="Rectangle 3"/>
          <p:cNvSpPr>
            <a:spLocks noGrp="1" noChangeArrowheads="1"/>
          </p:cNvSpPr>
          <p:nvPr>
            <p:ph type="body" idx="1"/>
          </p:nvPr>
        </p:nvSpPr>
        <p:spPr bwMode="auto">
          <a:xfrm>
            <a:off x="611189" y="2011364"/>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61" name="Rectangle 37"/>
          <p:cNvSpPr>
            <a:spLocks noGrp="1" noChangeArrowheads="1"/>
          </p:cNvSpPr>
          <p:nvPr>
            <p:ph type="dt" sz="half" idx="2"/>
          </p:nvPr>
        </p:nvSpPr>
        <p:spPr bwMode="auto">
          <a:xfrm>
            <a:off x="640081" y="9034464"/>
            <a:ext cx="2433638" cy="375602"/>
          </a:xfrm>
          <a:prstGeom prst="rect">
            <a:avLst/>
          </a:prstGeom>
          <a:noFill/>
          <a:ln w="9525" algn="ctr">
            <a:noFill/>
            <a:miter lim="800000"/>
            <a:headEnd/>
            <a:tailEnd/>
          </a:ln>
          <a:effectLst/>
        </p:spPr>
        <p:txBody>
          <a:bodyPr vert="horz" wrap="square" lIns="128016" tIns="64008" rIns="128016" bIns="64008" numCol="1" anchor="b" anchorCtr="0" compatLnSpc="1">
            <a:prstTxWarp prst="textNoShape">
              <a:avLst/>
            </a:prstTxWarp>
          </a:bodyPr>
          <a:lstStyle>
            <a:lvl1pPr fontAlgn="auto">
              <a:spcBef>
                <a:spcPts val="0"/>
              </a:spcBef>
              <a:spcAft>
                <a:spcPts val="0"/>
              </a:spcAft>
              <a:defRPr sz="1400">
                <a:solidFill>
                  <a:srgbClr val="83725B"/>
                </a:solidFill>
                <a:latin typeface="Arial" charset="0"/>
                <a:cs typeface="Arial" charset="0"/>
              </a:defRPr>
            </a:lvl1pPr>
          </a:lstStyle>
          <a:p>
            <a:pPr>
              <a:defRPr/>
            </a:pPr>
            <a:r>
              <a:rPr lang="en-ZA"/>
              <a:t>2013/02/28</a:t>
            </a:r>
            <a:endParaRPr lang="en-ZA" dirty="0"/>
          </a:p>
        </p:txBody>
      </p:sp>
      <p:sp>
        <p:nvSpPr>
          <p:cNvPr id="1062" name="Rectangle 38"/>
          <p:cNvSpPr>
            <a:spLocks noGrp="1" noChangeArrowheads="1"/>
          </p:cNvSpPr>
          <p:nvPr>
            <p:ph type="ftr" sz="quarter" idx="3"/>
          </p:nvPr>
        </p:nvSpPr>
        <p:spPr bwMode="auto">
          <a:xfrm>
            <a:off x="4384994" y="9034464"/>
            <a:ext cx="4031615" cy="375602"/>
          </a:xfrm>
          <a:prstGeom prst="rect">
            <a:avLst/>
          </a:prstGeom>
          <a:noFill/>
          <a:ln w="9525" algn="ctr">
            <a:noFill/>
            <a:miter lim="800000"/>
            <a:headEnd/>
            <a:tailEnd/>
          </a:ln>
          <a:effectLst/>
        </p:spPr>
        <p:txBody>
          <a:bodyPr vert="horz" wrap="square" lIns="128016" tIns="64008" rIns="128016" bIns="64008" numCol="1" anchor="b" anchorCtr="0" compatLnSpc="1">
            <a:prstTxWarp prst="textNoShape">
              <a:avLst/>
            </a:prstTxWarp>
          </a:bodyPr>
          <a:lstStyle>
            <a:lvl1pPr algn="ctr" fontAlgn="auto">
              <a:spcBef>
                <a:spcPts val="0"/>
              </a:spcBef>
              <a:spcAft>
                <a:spcPts val="0"/>
              </a:spcAft>
              <a:defRPr sz="1400">
                <a:solidFill>
                  <a:srgbClr val="83725B"/>
                </a:solidFill>
                <a:latin typeface="Arial" charset="0"/>
                <a:cs typeface="Arial" charset="0"/>
              </a:defRPr>
            </a:lvl1pPr>
          </a:lstStyle>
          <a:p>
            <a:pPr>
              <a:defRPr/>
            </a:pPr>
            <a:endParaRPr lang="en-ZA"/>
          </a:p>
        </p:txBody>
      </p:sp>
      <p:sp>
        <p:nvSpPr>
          <p:cNvPr id="1063" name="Rectangle 39"/>
          <p:cNvSpPr>
            <a:spLocks noGrp="1" noChangeArrowheads="1"/>
          </p:cNvSpPr>
          <p:nvPr>
            <p:ph type="sldNum" sz="quarter" idx="4"/>
          </p:nvPr>
        </p:nvSpPr>
        <p:spPr bwMode="auto">
          <a:xfrm>
            <a:off x="10030143" y="9034464"/>
            <a:ext cx="2311400" cy="375602"/>
          </a:xfrm>
          <a:prstGeom prst="rect">
            <a:avLst/>
          </a:prstGeom>
          <a:noFill/>
          <a:ln w="9525" algn="ctr">
            <a:noFill/>
            <a:miter lim="800000"/>
            <a:headEnd/>
            <a:tailEnd/>
          </a:ln>
          <a:effectLst/>
        </p:spPr>
        <p:txBody>
          <a:bodyPr vert="horz" wrap="square" lIns="128016" tIns="64008" rIns="128016" bIns="64008" numCol="1" anchor="b" anchorCtr="0" compatLnSpc="1">
            <a:prstTxWarp prst="textNoShape">
              <a:avLst/>
            </a:prstTxWarp>
          </a:bodyPr>
          <a:lstStyle>
            <a:lvl1pPr algn="r" fontAlgn="auto">
              <a:spcBef>
                <a:spcPts val="0"/>
              </a:spcBef>
              <a:spcAft>
                <a:spcPts val="0"/>
              </a:spcAft>
              <a:defRPr sz="1400">
                <a:solidFill>
                  <a:srgbClr val="83725B"/>
                </a:solidFill>
                <a:latin typeface="Arial" charset="0"/>
                <a:cs typeface="Arial" charset="0"/>
              </a:defRPr>
            </a:lvl1pPr>
          </a:lstStyle>
          <a:p>
            <a:pPr>
              <a:defRPr/>
            </a:pPr>
            <a:fld id="{45F1D588-2485-4082-AB6C-B0543CF7021D}" type="slidenum">
              <a:rPr lang="en-ZA"/>
              <a:pPr>
                <a:defRPr/>
              </a:pPr>
              <a:t>‹#›</a:t>
            </a:fld>
            <a:endParaRPr lang="en-ZA" dirty="0"/>
          </a:p>
        </p:txBody>
      </p:sp>
    </p:spTree>
    <p:extLst>
      <p:ext uri="{BB962C8B-B14F-4D97-AF65-F5344CB8AC3E}">
        <p14:creationId xmlns:p14="http://schemas.microsoft.com/office/powerpoint/2010/main" val="1352182211"/>
      </p:ext>
    </p:extLst>
  </p:cSld>
  <p:clrMap bg1="lt1" tx1="dk1" bg2="lt2" tx2="dk2" accent1="accent1" accent2="accent2" accent3="accent3" accent4="accent4" accent5="accent5" accent6="accent6" hlink="hlink" folHlink="folHlink"/>
  <p:sldLayoutIdLst>
    <p:sldLayoutId id="2147485955" r:id="rId1"/>
    <p:sldLayoutId id="2147485956" r:id="rId2"/>
    <p:sldLayoutId id="2147485957" r:id="rId3"/>
    <p:sldLayoutId id="2147485958" r:id="rId4"/>
    <p:sldLayoutId id="2147485959" r:id="rId5"/>
    <p:sldLayoutId id="2147485960" r:id="rId6"/>
    <p:sldLayoutId id="2147485961" r:id="rId7"/>
    <p:sldLayoutId id="2147485962" r:id="rId8"/>
    <p:sldLayoutId id="2147485963" r:id="rId9"/>
    <p:sldLayoutId id="2147485964" r:id="rId10"/>
    <p:sldLayoutId id="2147485965" r:id="rId11"/>
    <p:sldLayoutId id="2147485966"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40080" algn="l" rtl="0" eaLnBrk="1" fontAlgn="base" hangingPunct="1">
        <a:lnSpc>
          <a:spcPct val="85000"/>
        </a:lnSpc>
        <a:spcBef>
          <a:spcPct val="0"/>
        </a:spcBef>
        <a:spcAft>
          <a:spcPct val="0"/>
        </a:spcAft>
        <a:defRPr sz="3400">
          <a:solidFill>
            <a:schemeClr val="bg1"/>
          </a:solidFill>
          <a:latin typeface="Arial" charset="0"/>
          <a:cs typeface="Arial" charset="0"/>
        </a:defRPr>
      </a:lvl6pPr>
      <a:lvl7pPr marL="1280160" algn="l" rtl="0" eaLnBrk="1" fontAlgn="base" hangingPunct="1">
        <a:lnSpc>
          <a:spcPct val="85000"/>
        </a:lnSpc>
        <a:spcBef>
          <a:spcPct val="0"/>
        </a:spcBef>
        <a:spcAft>
          <a:spcPct val="0"/>
        </a:spcAft>
        <a:defRPr sz="3400">
          <a:solidFill>
            <a:schemeClr val="bg1"/>
          </a:solidFill>
          <a:latin typeface="Arial" charset="0"/>
          <a:cs typeface="Arial" charset="0"/>
        </a:defRPr>
      </a:lvl7pPr>
      <a:lvl8pPr marL="1920240" algn="l" rtl="0" eaLnBrk="1" fontAlgn="base" hangingPunct="1">
        <a:lnSpc>
          <a:spcPct val="85000"/>
        </a:lnSpc>
        <a:spcBef>
          <a:spcPct val="0"/>
        </a:spcBef>
        <a:spcAft>
          <a:spcPct val="0"/>
        </a:spcAft>
        <a:defRPr sz="3400">
          <a:solidFill>
            <a:schemeClr val="bg1"/>
          </a:solidFill>
          <a:latin typeface="Arial" charset="0"/>
          <a:cs typeface="Arial" charset="0"/>
        </a:defRPr>
      </a:lvl8pPr>
      <a:lvl9pPr marL="2560320" algn="l" rtl="0" eaLnBrk="1" fontAlgn="base" hangingPunct="1">
        <a:lnSpc>
          <a:spcPct val="85000"/>
        </a:lnSpc>
        <a:spcBef>
          <a:spcPct val="0"/>
        </a:spcBef>
        <a:spcAft>
          <a:spcPct val="0"/>
        </a:spcAft>
        <a:defRPr sz="3400">
          <a:solidFill>
            <a:schemeClr val="bg1"/>
          </a:solidFill>
          <a:latin typeface="Arial" charset="0"/>
          <a:cs typeface="Arial" charset="0"/>
        </a:defRPr>
      </a:lvl9pPr>
    </p:titleStyle>
    <p:bodyStyle>
      <a:lvl1pPr marL="373380" indent="-373380"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1004570" indent="-380048" algn="l"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506855" indent="-251143"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2009140" indent="-251143"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511425" indent="-251143"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51505" indent="-251143" algn="l" rtl="0" eaLnBrk="1" fontAlgn="base" hangingPunct="1">
        <a:lnSpc>
          <a:spcPct val="90000"/>
        </a:lnSpc>
        <a:spcBef>
          <a:spcPct val="100000"/>
        </a:spcBef>
        <a:spcAft>
          <a:spcPct val="0"/>
        </a:spcAft>
        <a:buClr>
          <a:srgbClr val="8C7F6D"/>
        </a:buClr>
        <a:buChar char="•"/>
        <a:defRPr sz="2000">
          <a:solidFill>
            <a:srgbClr val="003896"/>
          </a:solidFill>
          <a:latin typeface="+mn-lt"/>
          <a:cs typeface="+mn-cs"/>
        </a:defRPr>
      </a:lvl6pPr>
      <a:lvl7pPr marL="3791585" indent="-251143" algn="l" rtl="0" eaLnBrk="1" fontAlgn="base" hangingPunct="1">
        <a:lnSpc>
          <a:spcPct val="90000"/>
        </a:lnSpc>
        <a:spcBef>
          <a:spcPct val="100000"/>
        </a:spcBef>
        <a:spcAft>
          <a:spcPct val="0"/>
        </a:spcAft>
        <a:buClr>
          <a:srgbClr val="8C7F6D"/>
        </a:buClr>
        <a:buChar char="•"/>
        <a:defRPr sz="2000">
          <a:solidFill>
            <a:srgbClr val="003896"/>
          </a:solidFill>
          <a:latin typeface="+mn-lt"/>
          <a:cs typeface="+mn-cs"/>
        </a:defRPr>
      </a:lvl7pPr>
      <a:lvl8pPr marL="4431665" indent="-251143" algn="l" rtl="0" eaLnBrk="1" fontAlgn="base" hangingPunct="1">
        <a:lnSpc>
          <a:spcPct val="90000"/>
        </a:lnSpc>
        <a:spcBef>
          <a:spcPct val="100000"/>
        </a:spcBef>
        <a:spcAft>
          <a:spcPct val="0"/>
        </a:spcAft>
        <a:buClr>
          <a:srgbClr val="8C7F6D"/>
        </a:buClr>
        <a:buChar char="•"/>
        <a:defRPr sz="2000">
          <a:solidFill>
            <a:srgbClr val="003896"/>
          </a:solidFill>
          <a:latin typeface="+mn-lt"/>
          <a:cs typeface="+mn-cs"/>
        </a:defRPr>
      </a:lvl8pPr>
      <a:lvl9pPr marL="5071745" indent="-251143" algn="l" rtl="0" eaLnBrk="1" fontAlgn="base" hangingPunct="1">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28326" y="477917"/>
            <a:ext cx="1641475"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21"/>
            <a:ext cx="106283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98" y="233363"/>
            <a:ext cx="91281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06" tIns="63140" rIns="126106" bIns="63140"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188" y="2011363"/>
            <a:ext cx="11730037" cy="70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06" tIns="63140" rIns="126106" bIns="6314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39765" y="9034624"/>
            <a:ext cx="2433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defTabSz="1261971">
              <a:defRPr sz="1400">
                <a:solidFill>
                  <a:srgbClr val="83725B"/>
                </a:solidFill>
              </a:defRPr>
            </a:lvl1pPr>
          </a:lstStyle>
          <a:p>
            <a:pPr>
              <a:defRPr/>
            </a:pPr>
            <a:fld id="{DBC32005-5777-470D-8DA7-901CB889DB23}" type="datetime1">
              <a:rPr lang="en-ZA">
                <a:latin typeface="Arial" charset="0"/>
                <a:cs typeface="Arial" charset="0"/>
              </a:rPr>
              <a:pPr>
                <a:defRPr/>
              </a:pPr>
              <a:t>2023/01/05</a:t>
            </a:fld>
            <a:endParaRPr lang="en-ZA">
              <a:latin typeface="Arial" charset="0"/>
              <a:cs typeface="Arial" charset="0"/>
            </a:endParaRPr>
          </a:p>
        </p:txBody>
      </p:sp>
      <p:sp>
        <p:nvSpPr>
          <p:cNvPr id="1062" name="Rectangle 38"/>
          <p:cNvSpPr>
            <a:spLocks noGrp="1" noChangeArrowheads="1"/>
          </p:cNvSpPr>
          <p:nvPr>
            <p:ph type="ftr" sz="quarter" idx="3"/>
          </p:nvPr>
        </p:nvSpPr>
        <p:spPr bwMode="auto">
          <a:xfrm>
            <a:off x="4384709" y="9034624"/>
            <a:ext cx="4032251"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algn="ctr" defTabSz="1261971">
              <a:defRPr sz="1400">
                <a:solidFill>
                  <a:srgbClr val="83725B"/>
                </a:solidFill>
              </a:defRPr>
            </a:lvl1pPr>
          </a:lstStyle>
          <a:p>
            <a:pPr>
              <a:defRPr/>
            </a:pPr>
            <a:endParaRPr lang="en-GB">
              <a:latin typeface="Arial" charset="0"/>
              <a:cs typeface="Arial" charset="0"/>
            </a:endParaRPr>
          </a:p>
        </p:txBody>
      </p:sp>
      <p:sp>
        <p:nvSpPr>
          <p:cNvPr id="1063" name="Rectangle 39"/>
          <p:cNvSpPr>
            <a:spLocks noGrp="1" noChangeArrowheads="1"/>
          </p:cNvSpPr>
          <p:nvPr>
            <p:ph type="sldNum" sz="quarter" idx="4"/>
          </p:nvPr>
        </p:nvSpPr>
        <p:spPr bwMode="auto">
          <a:xfrm>
            <a:off x="10029825" y="9034624"/>
            <a:ext cx="2311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26106" tIns="63140" rIns="126106" bIns="63140" numCol="1" anchor="b" anchorCtr="0" compatLnSpc="1">
            <a:prstTxWarp prst="textNoShape">
              <a:avLst/>
            </a:prstTxWarp>
          </a:bodyPr>
          <a:lstStyle>
            <a:lvl1pPr algn="r" defTabSz="1261971">
              <a:defRPr sz="1400">
                <a:solidFill>
                  <a:srgbClr val="83725B"/>
                </a:solidFill>
              </a:defRPr>
            </a:lvl1pPr>
          </a:lstStyle>
          <a:p>
            <a:pPr>
              <a:defRPr/>
            </a:pPr>
            <a:fld id="{F40B45C7-1616-4E0E-B723-BC53A692E92A}" type="slidenum">
              <a:rPr lang="en-ZA">
                <a:latin typeface="Arial" charset="0"/>
                <a:cs typeface="Arial" charset="0"/>
              </a:rPr>
              <a:pPr>
                <a:defRPr/>
              </a:pPr>
              <a:t>‹#›</a:t>
            </a:fld>
            <a:endParaRPr lang="en-ZA">
              <a:latin typeface="Arial" charset="0"/>
              <a:cs typeface="Arial" charset="0"/>
            </a:endParaRPr>
          </a:p>
        </p:txBody>
      </p:sp>
    </p:spTree>
    <p:extLst>
      <p:ext uri="{BB962C8B-B14F-4D97-AF65-F5344CB8AC3E}">
        <p14:creationId xmlns:p14="http://schemas.microsoft.com/office/powerpoint/2010/main" val="748429989"/>
      </p:ext>
    </p:extLst>
  </p:cSld>
  <p:clrMap bg1="lt1" tx1="dk1" bg2="lt2" tx2="dk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Lst>
  <p:transition spd="slow"/>
  <p:hf hdr="0" ftr="0"/>
  <p:txStyles>
    <p:titleStyle>
      <a:lvl1pPr algn="l" defTabSz="1261971" rtl="0" eaLnBrk="0" fontAlgn="base" hangingPunct="0">
        <a:lnSpc>
          <a:spcPct val="85000"/>
        </a:lnSpc>
        <a:spcBef>
          <a:spcPct val="0"/>
        </a:spcBef>
        <a:spcAft>
          <a:spcPct val="0"/>
        </a:spcAft>
        <a:defRPr sz="3400">
          <a:solidFill>
            <a:schemeClr val="bg1"/>
          </a:solidFill>
          <a:latin typeface="+mj-lt"/>
          <a:ea typeface="+mj-ea"/>
          <a:cs typeface="+mj-cs"/>
        </a:defRPr>
      </a:lvl1pPr>
      <a:lvl2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2pPr>
      <a:lvl3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3pPr>
      <a:lvl4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4pPr>
      <a:lvl5pPr algn="l" defTabSz="1261971" rtl="0" eaLnBrk="0" fontAlgn="base" hangingPunct="0">
        <a:lnSpc>
          <a:spcPct val="85000"/>
        </a:lnSpc>
        <a:spcBef>
          <a:spcPct val="0"/>
        </a:spcBef>
        <a:spcAft>
          <a:spcPct val="0"/>
        </a:spcAft>
        <a:defRPr sz="3400">
          <a:solidFill>
            <a:schemeClr val="bg1"/>
          </a:solidFill>
          <a:latin typeface="Arial" charset="0"/>
          <a:cs typeface="Arial" charset="0"/>
        </a:defRPr>
      </a:lvl5pPr>
      <a:lvl6pPr marL="450930" algn="l" rtl="0" fontAlgn="base">
        <a:lnSpc>
          <a:spcPct val="85000"/>
        </a:lnSpc>
        <a:spcBef>
          <a:spcPct val="0"/>
        </a:spcBef>
        <a:spcAft>
          <a:spcPct val="0"/>
        </a:spcAft>
        <a:defRPr sz="2400">
          <a:solidFill>
            <a:schemeClr val="bg1"/>
          </a:solidFill>
          <a:latin typeface="Arial" charset="0"/>
          <a:cs typeface="Arial" charset="0"/>
        </a:defRPr>
      </a:lvl6pPr>
      <a:lvl7pPr marL="901870" algn="l" rtl="0" fontAlgn="base">
        <a:lnSpc>
          <a:spcPct val="85000"/>
        </a:lnSpc>
        <a:spcBef>
          <a:spcPct val="0"/>
        </a:spcBef>
        <a:spcAft>
          <a:spcPct val="0"/>
        </a:spcAft>
        <a:defRPr sz="2400">
          <a:solidFill>
            <a:schemeClr val="bg1"/>
          </a:solidFill>
          <a:latin typeface="Arial" charset="0"/>
          <a:cs typeface="Arial" charset="0"/>
        </a:defRPr>
      </a:lvl7pPr>
      <a:lvl8pPr marL="1352798" algn="l" rtl="0" fontAlgn="base">
        <a:lnSpc>
          <a:spcPct val="85000"/>
        </a:lnSpc>
        <a:spcBef>
          <a:spcPct val="0"/>
        </a:spcBef>
        <a:spcAft>
          <a:spcPct val="0"/>
        </a:spcAft>
        <a:defRPr sz="2400">
          <a:solidFill>
            <a:schemeClr val="bg1"/>
          </a:solidFill>
          <a:latin typeface="Arial" charset="0"/>
          <a:cs typeface="Arial" charset="0"/>
        </a:defRPr>
      </a:lvl8pPr>
      <a:lvl9pPr marL="1803746"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67942" indent="-367942" algn="l" defTabSz="1261971"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1150" indent="-375768" algn="l" defTabSz="1261971"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485894" indent="-247373" algn="l" defTabSz="1261971"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2245" indent="-248928" algn="l" defTabSz="1261971"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6993" indent="-247373" algn="l" defTabSz="1261971"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222023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67115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22091"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573020" indent="-176973"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01870" rtl="0" eaLnBrk="1" latinLnBrk="0" hangingPunct="1">
        <a:defRPr sz="1800" kern="1200">
          <a:solidFill>
            <a:schemeClr val="tx1"/>
          </a:solidFill>
          <a:latin typeface="+mn-lt"/>
          <a:ea typeface="+mn-ea"/>
          <a:cs typeface="+mn-cs"/>
        </a:defRPr>
      </a:lvl1pPr>
      <a:lvl2pPr marL="450930" algn="l" defTabSz="901870" rtl="0" eaLnBrk="1" latinLnBrk="0" hangingPunct="1">
        <a:defRPr sz="1800" kern="1200">
          <a:solidFill>
            <a:schemeClr val="tx1"/>
          </a:solidFill>
          <a:latin typeface="+mn-lt"/>
          <a:ea typeface="+mn-ea"/>
          <a:cs typeface="+mn-cs"/>
        </a:defRPr>
      </a:lvl2pPr>
      <a:lvl3pPr marL="901870" algn="l" defTabSz="901870" rtl="0" eaLnBrk="1" latinLnBrk="0" hangingPunct="1">
        <a:defRPr sz="1800" kern="1200">
          <a:solidFill>
            <a:schemeClr val="tx1"/>
          </a:solidFill>
          <a:latin typeface="+mn-lt"/>
          <a:ea typeface="+mn-ea"/>
          <a:cs typeface="+mn-cs"/>
        </a:defRPr>
      </a:lvl3pPr>
      <a:lvl4pPr marL="1352798" algn="l" defTabSz="901870" rtl="0" eaLnBrk="1" latinLnBrk="0" hangingPunct="1">
        <a:defRPr sz="1800" kern="1200">
          <a:solidFill>
            <a:schemeClr val="tx1"/>
          </a:solidFill>
          <a:latin typeface="+mn-lt"/>
          <a:ea typeface="+mn-ea"/>
          <a:cs typeface="+mn-cs"/>
        </a:defRPr>
      </a:lvl4pPr>
      <a:lvl5pPr marL="1803746" algn="l" defTabSz="901870" rtl="0" eaLnBrk="1" latinLnBrk="0" hangingPunct="1">
        <a:defRPr sz="1800" kern="1200">
          <a:solidFill>
            <a:schemeClr val="tx1"/>
          </a:solidFill>
          <a:latin typeface="+mn-lt"/>
          <a:ea typeface="+mn-ea"/>
          <a:cs typeface="+mn-cs"/>
        </a:defRPr>
      </a:lvl5pPr>
      <a:lvl6pPr marL="2254671" algn="l" defTabSz="901870" rtl="0" eaLnBrk="1" latinLnBrk="0" hangingPunct="1">
        <a:defRPr sz="1800" kern="1200">
          <a:solidFill>
            <a:schemeClr val="tx1"/>
          </a:solidFill>
          <a:latin typeface="+mn-lt"/>
          <a:ea typeface="+mn-ea"/>
          <a:cs typeface="+mn-cs"/>
        </a:defRPr>
      </a:lvl6pPr>
      <a:lvl7pPr marL="2705595" algn="l" defTabSz="901870" rtl="0" eaLnBrk="1" latinLnBrk="0" hangingPunct="1">
        <a:defRPr sz="1800" kern="1200">
          <a:solidFill>
            <a:schemeClr val="tx1"/>
          </a:solidFill>
          <a:latin typeface="+mn-lt"/>
          <a:ea typeface="+mn-ea"/>
          <a:cs typeface="+mn-cs"/>
        </a:defRPr>
      </a:lvl7pPr>
      <a:lvl8pPr marL="3156537" algn="l" defTabSz="901870" rtl="0" eaLnBrk="1" latinLnBrk="0" hangingPunct="1">
        <a:defRPr sz="1800" kern="1200">
          <a:solidFill>
            <a:schemeClr val="tx1"/>
          </a:solidFill>
          <a:latin typeface="+mn-lt"/>
          <a:ea typeface="+mn-ea"/>
          <a:cs typeface="+mn-cs"/>
        </a:defRPr>
      </a:lvl8pPr>
      <a:lvl9pPr marL="3607465" algn="l" defTabSz="9018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50"/>
          <p:cNvGrpSpPr>
            <a:grpSpLocks/>
          </p:cNvGrpSpPr>
          <p:nvPr/>
        </p:nvGrpSpPr>
        <p:grpSpPr bwMode="auto">
          <a:xfrm>
            <a:off x="-6666" y="0"/>
            <a:ext cx="12808268" cy="9601200"/>
            <a:chOff x="-3" y="0"/>
            <a:chExt cx="5763" cy="4320"/>
          </a:xfrm>
        </p:grpSpPr>
        <p:pic>
          <p:nvPicPr>
            <p:cNvPr id="1029" name="Picture 148" descr="logo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solidFill>
                  <a:srgbClr val="003896"/>
                </a:solidFill>
              </a:endParaRPr>
            </a:p>
          </p:txBody>
        </p:sp>
        <p:pic>
          <p:nvPicPr>
            <p:cNvPr id="1031" name="Picture 23" descr="d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sz="1800" dirty="0">
                <a:solidFill>
                  <a:srgbClr val="003896"/>
                </a:solidFill>
              </a:endParaRPr>
            </a:p>
          </p:txBody>
        </p:sp>
        <p:sp>
          <p:nvSpPr>
            <p:cNvPr id="1033" name="Oval 102" descr="coolers"/>
            <p:cNvSpPr>
              <a:spLocks noChangeArrowheads="1"/>
            </p:cNvSpPr>
            <p:nvPr userDrawn="1"/>
          </p:nvSpPr>
          <p:spPr bwMode="auto">
            <a:xfrm>
              <a:off x="275" y="858"/>
              <a:ext cx="1362" cy="1369"/>
            </a:xfrm>
            <a:prstGeom prst="ellipse">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solidFill>
                  <a:srgbClr val="003896"/>
                </a:solidFill>
              </a:endParaRPr>
            </a:p>
          </p:txBody>
        </p:sp>
        <p:sp>
          <p:nvSpPr>
            <p:cNvPr id="1034"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5"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6"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7"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8"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39"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0"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1"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42"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sz="1800" dirty="0">
                <a:solidFill>
                  <a:srgbClr val="003896"/>
                </a:solidFill>
              </a:endParaRPr>
            </a:p>
          </p:txBody>
        </p:sp>
        <p:sp>
          <p:nvSpPr>
            <p:cNvPr id="1043"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4"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5"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6"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7"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48"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49" name="Oval 118" descr="face"/>
            <p:cNvSpPr>
              <a:spLocks noChangeArrowheads="1"/>
            </p:cNvSpPr>
            <p:nvPr userDrawn="1"/>
          </p:nvSpPr>
          <p:spPr bwMode="auto">
            <a:xfrm>
              <a:off x="633" y="445"/>
              <a:ext cx="700" cy="701"/>
            </a:xfrm>
            <a:prstGeom prst="ellipse">
              <a:avLst/>
            </a:prstGeom>
            <a:blipFill dpi="0" rotWithShape="1">
              <a:blip r:embed="rId16">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dirty="0">
                <a:solidFill>
                  <a:srgbClr val="003896"/>
                </a:solidFill>
              </a:endParaRPr>
            </a:p>
          </p:txBody>
        </p:sp>
        <p:sp>
          <p:nvSpPr>
            <p:cNvPr id="1050"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1"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2"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3"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54"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55"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6"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7"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8"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59" name="Oval 128" descr="new smal workers"/>
            <p:cNvSpPr>
              <a:spLocks noChangeArrowheads="1"/>
            </p:cNvSpPr>
            <p:nvPr userDrawn="1"/>
          </p:nvSpPr>
          <p:spPr bwMode="auto">
            <a:xfrm>
              <a:off x="304" y="2033"/>
              <a:ext cx="1135" cy="1143"/>
            </a:xfrm>
            <a:prstGeom prst="ellipse">
              <a:avLst/>
            </a:prstGeom>
            <a:blipFill dpi="0" rotWithShape="1">
              <a:blip r:embed="rId17">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sz="1800" dirty="0">
                <a:solidFill>
                  <a:srgbClr val="003896"/>
                </a:solidFill>
              </a:endParaRPr>
            </a:p>
          </p:txBody>
        </p:sp>
        <p:sp>
          <p:nvSpPr>
            <p:cNvPr id="1060"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1"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2"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3"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64"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sz="1800" dirty="0">
                <a:solidFill>
                  <a:srgbClr val="003896"/>
                </a:solidFill>
              </a:endParaRPr>
            </a:p>
          </p:txBody>
        </p:sp>
        <p:sp>
          <p:nvSpPr>
            <p:cNvPr id="1065"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6"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7"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8"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69" name="Oval 138" descr="boom"/>
            <p:cNvSpPr>
              <a:spLocks noChangeArrowheads="1"/>
            </p:cNvSpPr>
            <p:nvPr userDrawn="1"/>
          </p:nvSpPr>
          <p:spPr bwMode="auto">
            <a:xfrm>
              <a:off x="638" y="3018"/>
              <a:ext cx="949" cy="957"/>
            </a:xfrm>
            <a:prstGeom prst="ellipse">
              <a:avLst/>
            </a:prstGeom>
            <a:blipFill dpi="0" rotWithShape="1">
              <a:blip r:embed="rId18">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dirty="0">
                <a:solidFill>
                  <a:srgbClr val="003896"/>
                </a:solidFill>
              </a:endParaRPr>
            </a:p>
          </p:txBody>
        </p:sp>
        <p:sp>
          <p:nvSpPr>
            <p:cNvPr id="1070"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71"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sp>
          <p:nvSpPr>
            <p:cNvPr id="1072"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solidFill>
                  <a:srgbClr val="003896"/>
                </a:solidFill>
              </a:endParaRPr>
            </a:p>
          </p:txBody>
        </p:sp>
      </p:grpSp>
      <p:sp>
        <p:nvSpPr>
          <p:cNvPr id="1027"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53" tIns="63161" rIns="126153" bIns="63161"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611201" y="2011383"/>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53" tIns="63161" rIns="126153" bIns="6316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36091795"/>
      </p:ext>
    </p:extLst>
  </p:cSld>
  <p:clrMap bg1="lt1" tx1="dk1" bg2="lt2" tx2="dk2" accent1="accent1" accent2="accent2" accent3="accent3" accent4="accent4" accent5="accent5" accent6="accent6" hlink="hlink" folHlink="folHlink"/>
  <p:sldLayoutIdLst>
    <p:sldLayoutId id="2147485785" r:id="rId1"/>
    <p:sldLayoutId id="2147485786" r:id="rId2"/>
    <p:sldLayoutId id="2147485787" r:id="rId3"/>
    <p:sldLayoutId id="2147485788" r:id="rId4"/>
    <p:sldLayoutId id="2147485789" r:id="rId5"/>
    <p:sldLayoutId id="2147485790" r:id="rId6"/>
    <p:sldLayoutId id="2147485791" r:id="rId7"/>
    <p:sldLayoutId id="2147485792" r:id="rId8"/>
    <p:sldLayoutId id="2147485793" r:id="rId9"/>
    <p:sldLayoutId id="2147485794" r:id="rId10"/>
    <p:sldLayoutId id="2147485795" r:id="rId11"/>
  </p:sldLayoutIdLst>
  <p:transition spd="slow">
    <p:fade/>
  </p:transition>
  <p:hf sldNum="0"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2pPr>
      <a:lvl3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3pPr>
      <a:lvl4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4pPr>
      <a:lvl5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5pPr>
      <a:lvl6pPr marL="630795"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6pPr>
      <a:lvl7pPr marL="1261683"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7pPr>
      <a:lvl8pPr marL="1892545"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8pPr>
      <a:lvl9pPr marL="2523403"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9pPr>
    </p:titleStyle>
    <p:bodyStyle>
      <a:lvl1pPr marL="367989" indent="-367989"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0121" indent="-374563" algn="l"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485135" indent="-247505"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0188"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5210"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06060"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6pPr>
      <a:lvl7pPr marL="3736928"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7pPr>
      <a:lvl8pPr marL="4367770"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8pPr>
      <a:lvl9pPr marL="4998626" indent="-247505"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1683" rtl="0" eaLnBrk="1" latinLnBrk="0" hangingPunct="1">
        <a:defRPr sz="2500" kern="1200">
          <a:solidFill>
            <a:schemeClr val="tx1"/>
          </a:solidFill>
          <a:latin typeface="+mn-lt"/>
          <a:ea typeface="+mn-ea"/>
          <a:cs typeface="+mn-cs"/>
        </a:defRPr>
      </a:lvl1pPr>
      <a:lvl2pPr marL="630795" algn="l" defTabSz="1261683" rtl="0" eaLnBrk="1" latinLnBrk="0" hangingPunct="1">
        <a:defRPr sz="2500" kern="1200">
          <a:solidFill>
            <a:schemeClr val="tx1"/>
          </a:solidFill>
          <a:latin typeface="+mn-lt"/>
          <a:ea typeface="+mn-ea"/>
          <a:cs typeface="+mn-cs"/>
        </a:defRPr>
      </a:lvl2pPr>
      <a:lvl3pPr marL="1261683" algn="l" defTabSz="1261683" rtl="0" eaLnBrk="1" latinLnBrk="0" hangingPunct="1">
        <a:defRPr sz="2500" kern="1200">
          <a:solidFill>
            <a:schemeClr val="tx1"/>
          </a:solidFill>
          <a:latin typeface="+mn-lt"/>
          <a:ea typeface="+mn-ea"/>
          <a:cs typeface="+mn-cs"/>
        </a:defRPr>
      </a:lvl3pPr>
      <a:lvl4pPr marL="1892545" algn="l" defTabSz="1261683" rtl="0" eaLnBrk="1" latinLnBrk="0" hangingPunct="1">
        <a:defRPr sz="2500" kern="1200">
          <a:solidFill>
            <a:schemeClr val="tx1"/>
          </a:solidFill>
          <a:latin typeface="+mn-lt"/>
          <a:ea typeface="+mn-ea"/>
          <a:cs typeface="+mn-cs"/>
        </a:defRPr>
      </a:lvl4pPr>
      <a:lvl5pPr marL="2523403" algn="l" defTabSz="1261683" rtl="0" eaLnBrk="1" latinLnBrk="0" hangingPunct="1">
        <a:defRPr sz="2500" kern="1200">
          <a:solidFill>
            <a:schemeClr val="tx1"/>
          </a:solidFill>
          <a:latin typeface="+mn-lt"/>
          <a:ea typeface="+mn-ea"/>
          <a:cs typeface="+mn-cs"/>
        </a:defRPr>
      </a:lvl5pPr>
      <a:lvl6pPr marL="3154269" algn="l" defTabSz="1261683" rtl="0" eaLnBrk="1" latinLnBrk="0" hangingPunct="1">
        <a:defRPr sz="2500" kern="1200">
          <a:solidFill>
            <a:schemeClr val="tx1"/>
          </a:solidFill>
          <a:latin typeface="+mn-lt"/>
          <a:ea typeface="+mn-ea"/>
          <a:cs typeface="+mn-cs"/>
        </a:defRPr>
      </a:lvl6pPr>
      <a:lvl7pPr marL="3785118" algn="l" defTabSz="1261683" rtl="0" eaLnBrk="1" latinLnBrk="0" hangingPunct="1">
        <a:defRPr sz="2500" kern="1200">
          <a:solidFill>
            <a:schemeClr val="tx1"/>
          </a:solidFill>
          <a:latin typeface="+mn-lt"/>
          <a:ea typeface="+mn-ea"/>
          <a:cs typeface="+mn-cs"/>
        </a:defRPr>
      </a:lvl7pPr>
      <a:lvl8pPr marL="4415967" algn="l" defTabSz="1261683" rtl="0" eaLnBrk="1" latinLnBrk="0" hangingPunct="1">
        <a:defRPr sz="2500" kern="1200">
          <a:solidFill>
            <a:schemeClr val="tx1"/>
          </a:solidFill>
          <a:latin typeface="+mn-lt"/>
          <a:ea typeface="+mn-ea"/>
          <a:cs typeface="+mn-cs"/>
        </a:defRPr>
      </a:lvl8pPr>
      <a:lvl9pPr marL="5046828" algn="l" defTabSz="1261683" rtl="0" eaLnBrk="1" latinLnBrk="0" hangingPunct="1">
        <a:defRPr sz="2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50"/>
          <p:cNvGrpSpPr>
            <a:grpSpLocks/>
          </p:cNvGrpSpPr>
          <p:nvPr/>
        </p:nvGrpSpPr>
        <p:grpSpPr bwMode="auto">
          <a:xfrm>
            <a:off x="-6666" y="0"/>
            <a:ext cx="12808268" cy="9601200"/>
            <a:chOff x="-3" y="0"/>
            <a:chExt cx="5763" cy="4320"/>
          </a:xfrm>
        </p:grpSpPr>
        <p:pic>
          <p:nvPicPr>
            <p:cNvPr id="1029" name="Picture 148" descr="logo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63501"/>
              <a:endParaRPr lang="en-US" dirty="0">
                <a:solidFill>
                  <a:srgbClr val="003896"/>
                </a:solidFill>
                <a:latin typeface="Arial"/>
                <a:cs typeface="Arial"/>
              </a:endParaRPr>
            </a:p>
          </p:txBody>
        </p:sp>
        <p:pic>
          <p:nvPicPr>
            <p:cNvPr id="1031" name="Picture 23" descr="d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defTabSz="1263501"/>
              <a:endParaRPr lang="en-US" dirty="0">
                <a:solidFill>
                  <a:srgbClr val="003896"/>
                </a:solidFill>
                <a:latin typeface="Arial"/>
                <a:cs typeface="Arial"/>
              </a:endParaRPr>
            </a:p>
          </p:txBody>
        </p:sp>
        <p:sp>
          <p:nvSpPr>
            <p:cNvPr id="1033" name="Oval 102" descr="coolers"/>
            <p:cNvSpPr>
              <a:spLocks noChangeArrowheads="1"/>
            </p:cNvSpPr>
            <p:nvPr userDrawn="1"/>
          </p:nvSpPr>
          <p:spPr bwMode="auto">
            <a:xfrm>
              <a:off x="275" y="858"/>
              <a:ext cx="1362" cy="1369"/>
            </a:xfrm>
            <a:prstGeom prst="ellipse">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3501"/>
              <a:endParaRPr lang="en-US" dirty="0">
                <a:solidFill>
                  <a:srgbClr val="003896"/>
                </a:solidFill>
                <a:latin typeface="Arial"/>
                <a:cs typeface="Arial"/>
              </a:endParaRPr>
            </a:p>
          </p:txBody>
        </p:sp>
        <p:sp>
          <p:nvSpPr>
            <p:cNvPr id="1034"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5"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6"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7"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8"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39"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0"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1"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42"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43"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4"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5"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6"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7"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48"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49" name="Oval 118" descr="face"/>
            <p:cNvSpPr>
              <a:spLocks noChangeArrowheads="1"/>
            </p:cNvSpPr>
            <p:nvPr userDrawn="1"/>
          </p:nvSpPr>
          <p:spPr bwMode="auto">
            <a:xfrm>
              <a:off x="633" y="445"/>
              <a:ext cx="700" cy="701"/>
            </a:xfrm>
            <a:prstGeom prst="ellipse">
              <a:avLst/>
            </a:prstGeom>
            <a:blipFill dpi="0" rotWithShape="1">
              <a:blip r:embed="rId16">
                <a:lum contrast="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63501"/>
              <a:endParaRPr lang="en-US" dirty="0">
                <a:solidFill>
                  <a:srgbClr val="003896"/>
                </a:solidFill>
                <a:latin typeface="Arial"/>
                <a:cs typeface="Arial"/>
              </a:endParaRPr>
            </a:p>
          </p:txBody>
        </p:sp>
        <p:sp>
          <p:nvSpPr>
            <p:cNvPr id="1050"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1"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2"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3"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54"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55"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6"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7"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8"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59" name="Oval 128" descr="new smal workers"/>
            <p:cNvSpPr>
              <a:spLocks noChangeArrowheads="1"/>
            </p:cNvSpPr>
            <p:nvPr userDrawn="1"/>
          </p:nvSpPr>
          <p:spPr bwMode="auto">
            <a:xfrm>
              <a:off x="304" y="2033"/>
              <a:ext cx="1135" cy="1143"/>
            </a:xfrm>
            <a:prstGeom prst="ellipse">
              <a:avLst/>
            </a:prstGeom>
            <a:blipFill dpi="0" rotWithShape="1">
              <a:blip r:embed="rId17">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63501"/>
              <a:endParaRPr lang="en-US" dirty="0">
                <a:solidFill>
                  <a:srgbClr val="003896"/>
                </a:solidFill>
                <a:latin typeface="Arial"/>
                <a:cs typeface="Arial"/>
              </a:endParaRPr>
            </a:p>
          </p:txBody>
        </p:sp>
        <p:sp>
          <p:nvSpPr>
            <p:cNvPr id="1060"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1"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2"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3"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64"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defTabSz="1263501"/>
              <a:endParaRPr lang="en-US" dirty="0">
                <a:solidFill>
                  <a:srgbClr val="003896"/>
                </a:solidFill>
                <a:latin typeface="Arial"/>
                <a:cs typeface="Arial"/>
              </a:endParaRPr>
            </a:p>
          </p:txBody>
        </p:sp>
        <p:sp>
          <p:nvSpPr>
            <p:cNvPr id="1065"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6"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7"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8"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69" name="Oval 138" descr="boom"/>
            <p:cNvSpPr>
              <a:spLocks noChangeArrowheads="1"/>
            </p:cNvSpPr>
            <p:nvPr userDrawn="1"/>
          </p:nvSpPr>
          <p:spPr bwMode="auto">
            <a:xfrm>
              <a:off x="638" y="3018"/>
              <a:ext cx="949" cy="957"/>
            </a:xfrm>
            <a:prstGeom prst="ellipse">
              <a:avLst/>
            </a:prstGeom>
            <a:blipFill dpi="0" rotWithShape="1">
              <a:blip r:embed="rId18">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63501"/>
              <a:endParaRPr lang="en-US" dirty="0">
                <a:solidFill>
                  <a:srgbClr val="003896"/>
                </a:solidFill>
                <a:latin typeface="Arial"/>
                <a:cs typeface="Arial"/>
              </a:endParaRPr>
            </a:p>
          </p:txBody>
        </p:sp>
        <p:sp>
          <p:nvSpPr>
            <p:cNvPr id="1070"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71"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sp>
          <p:nvSpPr>
            <p:cNvPr id="1072"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63501"/>
              <a:endParaRPr lang="en-US" dirty="0">
                <a:solidFill>
                  <a:srgbClr val="003896"/>
                </a:solidFill>
                <a:latin typeface="Arial"/>
                <a:cs typeface="Arial"/>
              </a:endParaRPr>
            </a:p>
          </p:txBody>
        </p:sp>
      </p:grpSp>
      <p:sp>
        <p:nvSpPr>
          <p:cNvPr id="1027"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337" tIns="63245" rIns="126337" bIns="63245"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337" tIns="63245" rIns="126337" bIns="6324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40710202"/>
      </p:ext>
    </p:extLst>
  </p:cSld>
  <p:clrMap bg1="lt1" tx1="dk1" bg2="lt2" tx2="dk2" accent1="accent1" accent2="accent2" accent3="accent3" accent4="accent4" accent5="accent5" accent6="accent6" hlink="hlink" folHlink="folHlink"/>
  <p:sldLayoutIdLst>
    <p:sldLayoutId id="2147485797" r:id="rId1"/>
    <p:sldLayoutId id="2147485798" r:id="rId2"/>
    <p:sldLayoutId id="2147485799" r:id="rId3"/>
    <p:sldLayoutId id="2147485800" r:id="rId4"/>
    <p:sldLayoutId id="2147485801" r:id="rId5"/>
    <p:sldLayoutId id="2147485802" r:id="rId6"/>
    <p:sldLayoutId id="2147485803" r:id="rId7"/>
    <p:sldLayoutId id="2147485804" r:id="rId8"/>
    <p:sldLayoutId id="2147485805" r:id="rId9"/>
    <p:sldLayoutId id="2147485806" r:id="rId10"/>
    <p:sldLayoutId id="2147485807" r:id="rId11"/>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2pPr>
      <a:lvl3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3pPr>
      <a:lvl4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4pPr>
      <a:lvl5pPr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5pPr>
      <a:lvl6pPr marL="631702"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6pPr>
      <a:lvl7pPr marL="1263501"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7pPr>
      <a:lvl8pPr marL="1895275"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8pPr>
      <a:lvl9pPr marL="2527041" algn="l" rtl="0" eaLnBrk="0" fontAlgn="base" hangingPunct="0">
        <a:lnSpc>
          <a:spcPct val="85000"/>
        </a:lnSpc>
        <a:spcBef>
          <a:spcPct val="0"/>
        </a:spcBef>
        <a:spcAft>
          <a:spcPct val="0"/>
        </a:spcAft>
        <a:defRPr sz="3400">
          <a:solidFill>
            <a:schemeClr val="bg1"/>
          </a:solidFill>
          <a:latin typeface="Arial" pitchFamily="34" charset="0"/>
          <a:cs typeface="Arial" pitchFamily="34" charset="0"/>
        </a:defRPr>
      </a:lvl9pPr>
    </p:titleStyle>
    <p:bodyStyle>
      <a:lvl1pPr marL="368521" indent="-36852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1549" indent="-375101" algn="l" rtl="0" eaLnBrk="0" fontAlgn="base" hangingPunct="0">
        <a:lnSpc>
          <a:spcPct val="90000"/>
        </a:lnSpc>
        <a:spcBef>
          <a:spcPct val="100000"/>
        </a:spcBef>
        <a:spcAft>
          <a:spcPct val="0"/>
        </a:spcAft>
        <a:buClr>
          <a:srgbClr val="8C7F6D"/>
        </a:buClr>
        <a:buChar char="•"/>
        <a:defRPr sz="3900">
          <a:solidFill>
            <a:srgbClr val="003896"/>
          </a:solidFill>
          <a:latin typeface="+mn-lt"/>
          <a:cs typeface="+mn-cs"/>
        </a:defRPr>
      </a:lvl2pPr>
      <a:lvl3pPr marL="1487276" indent="-247862"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3043"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8777"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10538"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6pPr>
      <a:lvl7pPr marL="3742305"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7pPr>
      <a:lvl8pPr marL="4374068"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8pPr>
      <a:lvl9pPr marL="5005830" indent="-24786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3501" rtl="0" eaLnBrk="1" latinLnBrk="0" hangingPunct="1">
        <a:defRPr sz="2500" kern="1200">
          <a:solidFill>
            <a:schemeClr val="tx1"/>
          </a:solidFill>
          <a:latin typeface="+mn-lt"/>
          <a:ea typeface="+mn-ea"/>
          <a:cs typeface="+mn-cs"/>
        </a:defRPr>
      </a:lvl1pPr>
      <a:lvl2pPr marL="631702" algn="l" defTabSz="1263501" rtl="0" eaLnBrk="1" latinLnBrk="0" hangingPunct="1">
        <a:defRPr sz="2500" kern="1200">
          <a:solidFill>
            <a:schemeClr val="tx1"/>
          </a:solidFill>
          <a:latin typeface="+mn-lt"/>
          <a:ea typeface="+mn-ea"/>
          <a:cs typeface="+mn-cs"/>
        </a:defRPr>
      </a:lvl2pPr>
      <a:lvl3pPr marL="1263501" algn="l" defTabSz="1263501" rtl="0" eaLnBrk="1" latinLnBrk="0" hangingPunct="1">
        <a:defRPr sz="2500" kern="1200">
          <a:solidFill>
            <a:schemeClr val="tx1"/>
          </a:solidFill>
          <a:latin typeface="+mn-lt"/>
          <a:ea typeface="+mn-ea"/>
          <a:cs typeface="+mn-cs"/>
        </a:defRPr>
      </a:lvl3pPr>
      <a:lvl4pPr marL="1895275" algn="l" defTabSz="1263501" rtl="0" eaLnBrk="1" latinLnBrk="0" hangingPunct="1">
        <a:defRPr sz="2500" kern="1200">
          <a:solidFill>
            <a:schemeClr val="tx1"/>
          </a:solidFill>
          <a:latin typeface="+mn-lt"/>
          <a:ea typeface="+mn-ea"/>
          <a:cs typeface="+mn-cs"/>
        </a:defRPr>
      </a:lvl4pPr>
      <a:lvl5pPr marL="2527041" algn="l" defTabSz="1263501" rtl="0" eaLnBrk="1" latinLnBrk="0" hangingPunct="1">
        <a:defRPr sz="2500" kern="1200">
          <a:solidFill>
            <a:schemeClr val="tx1"/>
          </a:solidFill>
          <a:latin typeface="+mn-lt"/>
          <a:ea typeface="+mn-ea"/>
          <a:cs typeface="+mn-cs"/>
        </a:defRPr>
      </a:lvl5pPr>
      <a:lvl6pPr marL="3158806" algn="l" defTabSz="1263501" rtl="0" eaLnBrk="1" latinLnBrk="0" hangingPunct="1">
        <a:defRPr sz="2500" kern="1200">
          <a:solidFill>
            <a:schemeClr val="tx1"/>
          </a:solidFill>
          <a:latin typeface="+mn-lt"/>
          <a:ea typeface="+mn-ea"/>
          <a:cs typeface="+mn-cs"/>
        </a:defRPr>
      </a:lvl6pPr>
      <a:lvl7pPr marL="3790576" algn="l" defTabSz="1263501" rtl="0" eaLnBrk="1" latinLnBrk="0" hangingPunct="1">
        <a:defRPr sz="2500" kern="1200">
          <a:solidFill>
            <a:schemeClr val="tx1"/>
          </a:solidFill>
          <a:latin typeface="+mn-lt"/>
          <a:ea typeface="+mn-ea"/>
          <a:cs typeface="+mn-cs"/>
        </a:defRPr>
      </a:lvl7pPr>
      <a:lvl8pPr marL="4422333" algn="l" defTabSz="1263501" rtl="0" eaLnBrk="1" latinLnBrk="0" hangingPunct="1">
        <a:defRPr sz="2500" kern="1200">
          <a:solidFill>
            <a:schemeClr val="tx1"/>
          </a:solidFill>
          <a:latin typeface="+mn-lt"/>
          <a:ea typeface="+mn-ea"/>
          <a:cs typeface="+mn-cs"/>
        </a:defRPr>
      </a:lvl8pPr>
      <a:lvl9pPr marL="5054099" algn="l" defTabSz="1263501" rtl="0" eaLnBrk="1" latinLnBrk="0" hangingPunct="1">
        <a:defRPr sz="2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99" tIns="63182" rIns="126199" bIns="63182"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199" tIns="63182" rIns="126199" bIns="63182"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199" tIns="63182" rIns="126199" bIns="63182" numCol="1" anchor="b" anchorCtr="0" compatLnSpc="1">
            <a:prstTxWarp prst="textNoShape">
              <a:avLst/>
            </a:prstTxWarp>
          </a:bodyPr>
          <a:lstStyle>
            <a:lvl1pPr>
              <a:defRPr sz="1400">
                <a:solidFill>
                  <a:srgbClr val="83725B"/>
                </a:solidFill>
                <a:latin typeface="Arial" charset="0"/>
                <a:cs typeface="Arial" charset="0"/>
              </a:defRPr>
            </a:lvl1pPr>
          </a:lstStyle>
          <a:p>
            <a:pPr defTabSz="1264108">
              <a:defRPr/>
            </a:pPr>
            <a:fld id="{3B9F3C16-0DE3-4F4A-A739-798A84468B75}" type="datetime1">
              <a:rPr lang="en-US" smtClean="0"/>
              <a:pPr defTabSz="1264108">
                <a:defRPr/>
              </a:pPr>
              <a:t>1/5/2023</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199" tIns="63182" rIns="126199" bIns="63182"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4108">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199" tIns="63182" rIns="126199" bIns="63182"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4108">
              <a:defRPr/>
            </a:pPr>
            <a:fld id="{A80721E9-E6AA-48E3-B0A5-56B5ECC878AE}" type="slidenum">
              <a:rPr lang="en-ZA" smtClean="0"/>
              <a:pPr defTabSz="1264108">
                <a:defRPr/>
              </a:pPr>
              <a:t>‹#›</a:t>
            </a:fld>
            <a:endParaRPr lang="en-ZA" dirty="0"/>
          </a:p>
        </p:txBody>
      </p:sp>
    </p:spTree>
    <p:extLst>
      <p:ext uri="{BB962C8B-B14F-4D97-AF65-F5344CB8AC3E}">
        <p14:creationId xmlns:p14="http://schemas.microsoft.com/office/powerpoint/2010/main" val="2783370754"/>
      </p:ext>
    </p:extLst>
  </p:cSld>
  <p:clrMap bg1="lt1" tx1="dk1" bg2="lt2" tx2="dk2" accent1="accent1" accent2="accent2" accent3="accent3" accent4="accent4" accent5="accent5" accent6="accent6" hlink="hlink" folHlink="folHlink"/>
  <p:sldLayoutIdLst>
    <p:sldLayoutId id="2147485809" r:id="rId1"/>
    <p:sldLayoutId id="2147485810" r:id="rId2"/>
    <p:sldLayoutId id="2147485811" r:id="rId3"/>
    <p:sldLayoutId id="2147485812" r:id="rId4"/>
    <p:sldLayoutId id="2147485813" r:id="rId5"/>
    <p:sldLayoutId id="2147485814" r:id="rId6"/>
    <p:sldLayoutId id="2147485815" r:id="rId7"/>
    <p:sldLayoutId id="2147485816" r:id="rId8"/>
    <p:sldLayoutId id="2147485817" r:id="rId9"/>
    <p:sldLayoutId id="2147485818" r:id="rId10"/>
    <p:sldLayoutId id="2147485819" r:id="rId11"/>
    <p:sldLayoutId id="2147485820"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1022" algn="l" rtl="0" fontAlgn="base">
        <a:lnSpc>
          <a:spcPct val="85000"/>
        </a:lnSpc>
        <a:spcBef>
          <a:spcPct val="0"/>
        </a:spcBef>
        <a:spcAft>
          <a:spcPct val="0"/>
        </a:spcAft>
        <a:defRPr sz="3400">
          <a:solidFill>
            <a:schemeClr val="bg1"/>
          </a:solidFill>
          <a:latin typeface="Arial" charset="0"/>
          <a:cs typeface="Arial" charset="0"/>
        </a:defRPr>
      </a:lvl6pPr>
      <a:lvl7pPr marL="1262136" algn="l" rtl="0" fontAlgn="base">
        <a:lnSpc>
          <a:spcPct val="85000"/>
        </a:lnSpc>
        <a:spcBef>
          <a:spcPct val="0"/>
        </a:spcBef>
        <a:spcAft>
          <a:spcPct val="0"/>
        </a:spcAft>
        <a:defRPr sz="3400">
          <a:solidFill>
            <a:schemeClr val="bg1"/>
          </a:solidFill>
          <a:latin typeface="Arial" charset="0"/>
          <a:cs typeface="Arial" charset="0"/>
        </a:defRPr>
      </a:lvl7pPr>
      <a:lvl8pPr marL="1893228" algn="l" rtl="0" fontAlgn="base">
        <a:lnSpc>
          <a:spcPct val="85000"/>
        </a:lnSpc>
        <a:spcBef>
          <a:spcPct val="0"/>
        </a:spcBef>
        <a:spcAft>
          <a:spcPct val="0"/>
        </a:spcAft>
        <a:defRPr sz="3400">
          <a:solidFill>
            <a:schemeClr val="bg1"/>
          </a:solidFill>
          <a:latin typeface="Arial" charset="0"/>
          <a:cs typeface="Arial" charset="0"/>
        </a:defRPr>
      </a:lvl8pPr>
      <a:lvl9pPr marL="2524311"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6321" indent="-36632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89358" indent="-372912"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85082" indent="-245700"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0852" indent="-245700"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4388" indent="-245700"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07178" indent="-247594"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38272" indent="-247594"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69344" indent="-247594"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00426" indent="-247594"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2136" rtl="0" eaLnBrk="1" latinLnBrk="0" hangingPunct="1">
        <a:defRPr sz="2500" kern="1200">
          <a:solidFill>
            <a:schemeClr val="tx1"/>
          </a:solidFill>
          <a:latin typeface="+mn-lt"/>
          <a:ea typeface="+mn-ea"/>
          <a:cs typeface="+mn-cs"/>
        </a:defRPr>
      </a:lvl1pPr>
      <a:lvl2pPr marL="631022" algn="l" defTabSz="1262136" rtl="0" eaLnBrk="1" latinLnBrk="0" hangingPunct="1">
        <a:defRPr sz="2500" kern="1200">
          <a:solidFill>
            <a:schemeClr val="tx1"/>
          </a:solidFill>
          <a:latin typeface="+mn-lt"/>
          <a:ea typeface="+mn-ea"/>
          <a:cs typeface="+mn-cs"/>
        </a:defRPr>
      </a:lvl2pPr>
      <a:lvl3pPr marL="1262136" algn="l" defTabSz="1262136" rtl="0" eaLnBrk="1" latinLnBrk="0" hangingPunct="1">
        <a:defRPr sz="2500" kern="1200">
          <a:solidFill>
            <a:schemeClr val="tx1"/>
          </a:solidFill>
          <a:latin typeface="+mn-lt"/>
          <a:ea typeface="+mn-ea"/>
          <a:cs typeface="+mn-cs"/>
        </a:defRPr>
      </a:lvl3pPr>
      <a:lvl4pPr marL="1893228" algn="l" defTabSz="1262136" rtl="0" eaLnBrk="1" latinLnBrk="0" hangingPunct="1">
        <a:defRPr sz="2500" kern="1200">
          <a:solidFill>
            <a:schemeClr val="tx1"/>
          </a:solidFill>
          <a:latin typeface="+mn-lt"/>
          <a:ea typeface="+mn-ea"/>
          <a:cs typeface="+mn-cs"/>
        </a:defRPr>
      </a:lvl4pPr>
      <a:lvl5pPr marL="2524311" algn="l" defTabSz="1262136" rtl="0" eaLnBrk="1" latinLnBrk="0" hangingPunct="1">
        <a:defRPr sz="2500" kern="1200">
          <a:solidFill>
            <a:schemeClr val="tx1"/>
          </a:solidFill>
          <a:latin typeface="+mn-lt"/>
          <a:ea typeface="+mn-ea"/>
          <a:cs typeface="+mn-cs"/>
        </a:defRPr>
      </a:lvl5pPr>
      <a:lvl6pPr marL="3155403" algn="l" defTabSz="1262136" rtl="0" eaLnBrk="1" latinLnBrk="0" hangingPunct="1">
        <a:defRPr sz="2500" kern="1200">
          <a:solidFill>
            <a:schemeClr val="tx1"/>
          </a:solidFill>
          <a:latin typeface="+mn-lt"/>
          <a:ea typeface="+mn-ea"/>
          <a:cs typeface="+mn-cs"/>
        </a:defRPr>
      </a:lvl6pPr>
      <a:lvl7pPr marL="3786482" algn="l" defTabSz="1262136" rtl="0" eaLnBrk="1" latinLnBrk="0" hangingPunct="1">
        <a:defRPr sz="2500" kern="1200">
          <a:solidFill>
            <a:schemeClr val="tx1"/>
          </a:solidFill>
          <a:latin typeface="+mn-lt"/>
          <a:ea typeface="+mn-ea"/>
          <a:cs typeface="+mn-cs"/>
        </a:defRPr>
      </a:lvl7pPr>
      <a:lvl8pPr marL="4417557" algn="l" defTabSz="1262136" rtl="0" eaLnBrk="1" latinLnBrk="0" hangingPunct="1">
        <a:defRPr sz="2500" kern="1200">
          <a:solidFill>
            <a:schemeClr val="tx1"/>
          </a:solidFill>
          <a:latin typeface="+mn-lt"/>
          <a:ea typeface="+mn-ea"/>
          <a:cs typeface="+mn-cs"/>
        </a:defRPr>
      </a:lvl8pPr>
      <a:lvl9pPr marL="5048644" algn="l" defTabSz="1262136" rtl="0" eaLnBrk="1" latinLnBrk="0" hangingPunct="1">
        <a:defRPr sz="2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91" tIns="63224" rIns="126291" bIns="63224"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91" tIns="63224" rIns="126291" bIns="63224"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291" tIns="63224" rIns="126291" bIns="63224" numCol="1" anchor="b" anchorCtr="0" compatLnSpc="1">
            <a:prstTxWarp prst="textNoShape">
              <a:avLst/>
            </a:prstTxWarp>
          </a:bodyPr>
          <a:lstStyle>
            <a:lvl1pPr>
              <a:defRPr sz="1400">
                <a:solidFill>
                  <a:srgbClr val="83725B"/>
                </a:solidFill>
                <a:latin typeface="Arial" charset="0"/>
                <a:cs typeface="Arial" charset="0"/>
              </a:defRPr>
            </a:lvl1pPr>
          </a:lstStyle>
          <a:p>
            <a:pPr defTabSz="1265018">
              <a:defRPr/>
            </a:pPr>
            <a:fld id="{3B9F3C16-0DE3-4F4A-A739-798A84468B75}" type="datetime1">
              <a:rPr lang="en-US" smtClean="0"/>
              <a:pPr defTabSz="1265018">
                <a:defRPr/>
              </a:pPr>
              <a:t>1/5/2023</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291" tIns="63224" rIns="126291" bIns="63224"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5018">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291" tIns="63224" rIns="126291" bIns="63224"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5018">
              <a:defRPr/>
            </a:pPr>
            <a:fld id="{A80721E9-E6AA-48E3-B0A5-56B5ECC878AE}" type="slidenum">
              <a:rPr lang="en-ZA" smtClean="0"/>
              <a:pPr defTabSz="1265018">
                <a:defRPr/>
              </a:pPr>
              <a:t>‹#›</a:t>
            </a:fld>
            <a:endParaRPr lang="en-ZA" dirty="0"/>
          </a:p>
        </p:txBody>
      </p:sp>
    </p:spTree>
    <p:extLst>
      <p:ext uri="{BB962C8B-B14F-4D97-AF65-F5344CB8AC3E}">
        <p14:creationId xmlns:p14="http://schemas.microsoft.com/office/powerpoint/2010/main" val="443130046"/>
      </p:ext>
    </p:extLst>
  </p:cSld>
  <p:clrMap bg1="lt1" tx1="dk1" bg2="lt2" tx2="dk2" accent1="accent1" accent2="accent2" accent3="accent3" accent4="accent4" accent5="accent5" accent6="accent6" hlink="hlink" folHlink="folHlink"/>
  <p:sldLayoutIdLst>
    <p:sldLayoutId id="2147485822" r:id="rId1"/>
    <p:sldLayoutId id="2147485823" r:id="rId2"/>
    <p:sldLayoutId id="2147485824" r:id="rId3"/>
    <p:sldLayoutId id="2147485825" r:id="rId4"/>
    <p:sldLayoutId id="2147485826" r:id="rId5"/>
    <p:sldLayoutId id="2147485827" r:id="rId6"/>
    <p:sldLayoutId id="2147485828" r:id="rId7"/>
    <p:sldLayoutId id="2147485829" r:id="rId8"/>
    <p:sldLayoutId id="2147485830" r:id="rId9"/>
    <p:sldLayoutId id="2147485831" r:id="rId10"/>
    <p:sldLayoutId id="2147485832" r:id="rId11"/>
    <p:sldLayoutId id="2147485833"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1476" algn="l" rtl="0" fontAlgn="base">
        <a:lnSpc>
          <a:spcPct val="85000"/>
        </a:lnSpc>
        <a:spcBef>
          <a:spcPct val="0"/>
        </a:spcBef>
        <a:spcAft>
          <a:spcPct val="0"/>
        </a:spcAft>
        <a:defRPr sz="3400">
          <a:solidFill>
            <a:schemeClr val="bg1"/>
          </a:solidFill>
          <a:latin typeface="Arial" charset="0"/>
          <a:cs typeface="Arial" charset="0"/>
        </a:defRPr>
      </a:lvl6pPr>
      <a:lvl7pPr marL="1263046" algn="l" rtl="0" fontAlgn="base">
        <a:lnSpc>
          <a:spcPct val="85000"/>
        </a:lnSpc>
        <a:spcBef>
          <a:spcPct val="0"/>
        </a:spcBef>
        <a:spcAft>
          <a:spcPct val="0"/>
        </a:spcAft>
        <a:defRPr sz="3400">
          <a:solidFill>
            <a:schemeClr val="bg1"/>
          </a:solidFill>
          <a:latin typeface="Arial" charset="0"/>
          <a:cs typeface="Arial" charset="0"/>
        </a:defRPr>
      </a:lvl7pPr>
      <a:lvl8pPr marL="1894592" algn="l" rtl="0" fontAlgn="base">
        <a:lnSpc>
          <a:spcPct val="85000"/>
        </a:lnSpc>
        <a:spcBef>
          <a:spcPct val="0"/>
        </a:spcBef>
        <a:spcAft>
          <a:spcPct val="0"/>
        </a:spcAft>
        <a:defRPr sz="3400">
          <a:solidFill>
            <a:schemeClr val="bg1"/>
          </a:solidFill>
          <a:latin typeface="Arial" charset="0"/>
          <a:cs typeface="Arial" charset="0"/>
        </a:defRPr>
      </a:lvl8pPr>
      <a:lvl9pPr marL="2526131"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6587" indent="-366587"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0072" indent="-373181"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86153" indent="-245876"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2280" indent="-245876"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6170" indent="-245876"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09418" indent="-247773"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40960" indent="-247773"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72493" indent="-247773"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04028" indent="-247773"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3046" rtl="0" eaLnBrk="1" latinLnBrk="0" hangingPunct="1">
        <a:defRPr sz="2500" kern="1200">
          <a:solidFill>
            <a:schemeClr val="tx1"/>
          </a:solidFill>
          <a:latin typeface="+mn-lt"/>
          <a:ea typeface="+mn-ea"/>
          <a:cs typeface="+mn-cs"/>
        </a:defRPr>
      </a:lvl1pPr>
      <a:lvl2pPr marL="631476" algn="l" defTabSz="1263046" rtl="0" eaLnBrk="1" latinLnBrk="0" hangingPunct="1">
        <a:defRPr sz="2500" kern="1200">
          <a:solidFill>
            <a:schemeClr val="tx1"/>
          </a:solidFill>
          <a:latin typeface="+mn-lt"/>
          <a:ea typeface="+mn-ea"/>
          <a:cs typeface="+mn-cs"/>
        </a:defRPr>
      </a:lvl2pPr>
      <a:lvl3pPr marL="1263046" algn="l" defTabSz="1263046" rtl="0" eaLnBrk="1" latinLnBrk="0" hangingPunct="1">
        <a:defRPr sz="2500" kern="1200">
          <a:solidFill>
            <a:schemeClr val="tx1"/>
          </a:solidFill>
          <a:latin typeface="+mn-lt"/>
          <a:ea typeface="+mn-ea"/>
          <a:cs typeface="+mn-cs"/>
        </a:defRPr>
      </a:lvl3pPr>
      <a:lvl4pPr marL="1894592" algn="l" defTabSz="1263046" rtl="0" eaLnBrk="1" latinLnBrk="0" hangingPunct="1">
        <a:defRPr sz="2500" kern="1200">
          <a:solidFill>
            <a:schemeClr val="tx1"/>
          </a:solidFill>
          <a:latin typeface="+mn-lt"/>
          <a:ea typeface="+mn-ea"/>
          <a:cs typeface="+mn-cs"/>
        </a:defRPr>
      </a:lvl4pPr>
      <a:lvl5pPr marL="2526131" algn="l" defTabSz="1263046" rtl="0" eaLnBrk="1" latinLnBrk="0" hangingPunct="1">
        <a:defRPr sz="2500" kern="1200">
          <a:solidFill>
            <a:schemeClr val="tx1"/>
          </a:solidFill>
          <a:latin typeface="+mn-lt"/>
          <a:ea typeface="+mn-ea"/>
          <a:cs typeface="+mn-cs"/>
        </a:defRPr>
      </a:lvl5pPr>
      <a:lvl6pPr marL="3157671" algn="l" defTabSz="1263046" rtl="0" eaLnBrk="1" latinLnBrk="0" hangingPunct="1">
        <a:defRPr sz="2500" kern="1200">
          <a:solidFill>
            <a:schemeClr val="tx1"/>
          </a:solidFill>
          <a:latin typeface="+mn-lt"/>
          <a:ea typeface="+mn-ea"/>
          <a:cs typeface="+mn-cs"/>
        </a:defRPr>
      </a:lvl6pPr>
      <a:lvl7pPr marL="3789211" algn="l" defTabSz="1263046" rtl="0" eaLnBrk="1" latinLnBrk="0" hangingPunct="1">
        <a:defRPr sz="2500" kern="1200">
          <a:solidFill>
            <a:schemeClr val="tx1"/>
          </a:solidFill>
          <a:latin typeface="+mn-lt"/>
          <a:ea typeface="+mn-ea"/>
          <a:cs typeface="+mn-cs"/>
        </a:defRPr>
      </a:lvl7pPr>
      <a:lvl8pPr marL="4420741" algn="l" defTabSz="1263046" rtl="0" eaLnBrk="1" latinLnBrk="0" hangingPunct="1">
        <a:defRPr sz="2500" kern="1200">
          <a:solidFill>
            <a:schemeClr val="tx1"/>
          </a:solidFill>
          <a:latin typeface="+mn-lt"/>
          <a:ea typeface="+mn-ea"/>
          <a:cs typeface="+mn-cs"/>
        </a:defRPr>
      </a:lvl8pPr>
      <a:lvl9pPr marL="5052281" algn="l" defTabSz="1263046" rtl="0" eaLnBrk="1" latinLnBrk="0" hangingPunct="1">
        <a:defRPr sz="2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399" tIns="63273" rIns="126399" bIns="63273"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399" tIns="63273" rIns="126399" bIns="63273"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399" tIns="63273" rIns="126399" bIns="63273" numCol="1" anchor="b" anchorCtr="0" compatLnSpc="1">
            <a:prstTxWarp prst="textNoShape">
              <a:avLst/>
            </a:prstTxWarp>
          </a:bodyPr>
          <a:lstStyle>
            <a:lvl1pPr>
              <a:defRPr sz="1400">
                <a:solidFill>
                  <a:srgbClr val="83725B"/>
                </a:solidFill>
                <a:latin typeface="Arial" charset="0"/>
                <a:cs typeface="Arial" charset="0"/>
              </a:defRPr>
            </a:lvl1pPr>
          </a:lstStyle>
          <a:p>
            <a:pPr defTabSz="1266079">
              <a:defRPr/>
            </a:pPr>
            <a:fld id="{3B9F3C16-0DE3-4F4A-A739-798A84468B75}" type="datetime1">
              <a:rPr lang="en-US" smtClean="0"/>
              <a:pPr defTabSz="1266079">
                <a:defRPr/>
              </a:pPr>
              <a:t>1/5/2023</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399" tIns="63273" rIns="126399" bIns="63273"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6079">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399" tIns="63273" rIns="126399" bIns="63273"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6079">
              <a:defRPr/>
            </a:pPr>
            <a:fld id="{A80721E9-E6AA-48E3-B0A5-56B5ECC878AE}" type="slidenum">
              <a:rPr lang="en-ZA" smtClean="0"/>
              <a:pPr defTabSz="1266079">
                <a:defRPr/>
              </a:pPr>
              <a:t>‹#›</a:t>
            </a:fld>
            <a:endParaRPr lang="en-ZA" dirty="0"/>
          </a:p>
        </p:txBody>
      </p:sp>
    </p:spTree>
    <p:extLst>
      <p:ext uri="{BB962C8B-B14F-4D97-AF65-F5344CB8AC3E}">
        <p14:creationId xmlns:p14="http://schemas.microsoft.com/office/powerpoint/2010/main" val="1867804959"/>
      </p:ext>
    </p:extLst>
  </p:cSld>
  <p:clrMap bg1="lt1" tx1="dk1" bg2="lt2" tx2="dk2" accent1="accent1" accent2="accent2" accent3="accent3" accent4="accent4" accent5="accent5" accent6="accent6" hlink="hlink" folHlink="folHlink"/>
  <p:sldLayoutIdLst>
    <p:sldLayoutId id="2147485835" r:id="rId1"/>
    <p:sldLayoutId id="2147485836" r:id="rId2"/>
    <p:sldLayoutId id="2147485837" r:id="rId3"/>
    <p:sldLayoutId id="2147485838" r:id="rId4"/>
    <p:sldLayoutId id="2147485839" r:id="rId5"/>
    <p:sldLayoutId id="2147485840" r:id="rId6"/>
    <p:sldLayoutId id="2147485841" r:id="rId7"/>
    <p:sldLayoutId id="2147485842" r:id="rId8"/>
    <p:sldLayoutId id="2147485843" r:id="rId9"/>
    <p:sldLayoutId id="2147485844" r:id="rId10"/>
    <p:sldLayoutId id="2147485845" r:id="rId11"/>
    <p:sldLayoutId id="2147485846"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2005" algn="l" rtl="0" fontAlgn="base">
        <a:lnSpc>
          <a:spcPct val="85000"/>
        </a:lnSpc>
        <a:spcBef>
          <a:spcPct val="0"/>
        </a:spcBef>
        <a:spcAft>
          <a:spcPct val="0"/>
        </a:spcAft>
        <a:defRPr sz="3400">
          <a:solidFill>
            <a:schemeClr val="bg1"/>
          </a:solidFill>
          <a:latin typeface="Arial" charset="0"/>
          <a:cs typeface="Arial" charset="0"/>
        </a:defRPr>
      </a:lvl6pPr>
      <a:lvl7pPr marL="1264108" algn="l" rtl="0" fontAlgn="base">
        <a:lnSpc>
          <a:spcPct val="85000"/>
        </a:lnSpc>
        <a:spcBef>
          <a:spcPct val="0"/>
        </a:spcBef>
        <a:spcAft>
          <a:spcPct val="0"/>
        </a:spcAft>
        <a:defRPr sz="3400">
          <a:solidFill>
            <a:schemeClr val="bg1"/>
          </a:solidFill>
          <a:latin typeface="Arial" charset="0"/>
          <a:cs typeface="Arial" charset="0"/>
        </a:defRPr>
      </a:lvl7pPr>
      <a:lvl8pPr marL="1896184" algn="l" rtl="0" fontAlgn="base">
        <a:lnSpc>
          <a:spcPct val="85000"/>
        </a:lnSpc>
        <a:spcBef>
          <a:spcPct val="0"/>
        </a:spcBef>
        <a:spcAft>
          <a:spcPct val="0"/>
        </a:spcAft>
        <a:defRPr sz="3400">
          <a:solidFill>
            <a:schemeClr val="bg1"/>
          </a:solidFill>
          <a:latin typeface="Arial" charset="0"/>
          <a:cs typeface="Arial" charset="0"/>
        </a:defRPr>
      </a:lvl8pPr>
      <a:lvl9pPr marL="2528254"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6897" indent="-366897"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0905" indent="-373495"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87402" indent="-246082"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3946" indent="-24608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78252" indent="-24608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12032" indent="-247981"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44103" indent="-247981"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76168" indent="-247981"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08235" indent="-247981"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4108" rtl="0" eaLnBrk="1" latinLnBrk="0" hangingPunct="1">
        <a:defRPr sz="2500" kern="1200">
          <a:solidFill>
            <a:schemeClr val="tx1"/>
          </a:solidFill>
          <a:latin typeface="+mn-lt"/>
          <a:ea typeface="+mn-ea"/>
          <a:cs typeface="+mn-cs"/>
        </a:defRPr>
      </a:lvl1pPr>
      <a:lvl2pPr marL="632005" algn="l" defTabSz="1264108" rtl="0" eaLnBrk="1" latinLnBrk="0" hangingPunct="1">
        <a:defRPr sz="2500" kern="1200">
          <a:solidFill>
            <a:schemeClr val="tx1"/>
          </a:solidFill>
          <a:latin typeface="+mn-lt"/>
          <a:ea typeface="+mn-ea"/>
          <a:cs typeface="+mn-cs"/>
        </a:defRPr>
      </a:lvl2pPr>
      <a:lvl3pPr marL="1264108" algn="l" defTabSz="1264108" rtl="0" eaLnBrk="1" latinLnBrk="0" hangingPunct="1">
        <a:defRPr sz="2500" kern="1200">
          <a:solidFill>
            <a:schemeClr val="tx1"/>
          </a:solidFill>
          <a:latin typeface="+mn-lt"/>
          <a:ea typeface="+mn-ea"/>
          <a:cs typeface="+mn-cs"/>
        </a:defRPr>
      </a:lvl3pPr>
      <a:lvl4pPr marL="1896184" algn="l" defTabSz="1264108" rtl="0" eaLnBrk="1" latinLnBrk="0" hangingPunct="1">
        <a:defRPr sz="2500" kern="1200">
          <a:solidFill>
            <a:schemeClr val="tx1"/>
          </a:solidFill>
          <a:latin typeface="+mn-lt"/>
          <a:ea typeface="+mn-ea"/>
          <a:cs typeface="+mn-cs"/>
        </a:defRPr>
      </a:lvl4pPr>
      <a:lvl5pPr marL="2528254" algn="l" defTabSz="1264108" rtl="0" eaLnBrk="1" latinLnBrk="0" hangingPunct="1">
        <a:defRPr sz="2500" kern="1200">
          <a:solidFill>
            <a:schemeClr val="tx1"/>
          </a:solidFill>
          <a:latin typeface="+mn-lt"/>
          <a:ea typeface="+mn-ea"/>
          <a:cs typeface="+mn-cs"/>
        </a:defRPr>
      </a:lvl5pPr>
      <a:lvl6pPr marL="3160324" algn="l" defTabSz="1264108" rtl="0" eaLnBrk="1" latinLnBrk="0" hangingPunct="1">
        <a:defRPr sz="2500" kern="1200">
          <a:solidFill>
            <a:schemeClr val="tx1"/>
          </a:solidFill>
          <a:latin typeface="+mn-lt"/>
          <a:ea typeface="+mn-ea"/>
          <a:cs typeface="+mn-cs"/>
        </a:defRPr>
      </a:lvl6pPr>
      <a:lvl7pPr marL="3792396" algn="l" defTabSz="1264108" rtl="0" eaLnBrk="1" latinLnBrk="0" hangingPunct="1">
        <a:defRPr sz="2500" kern="1200">
          <a:solidFill>
            <a:schemeClr val="tx1"/>
          </a:solidFill>
          <a:latin typeface="+mn-lt"/>
          <a:ea typeface="+mn-ea"/>
          <a:cs typeface="+mn-cs"/>
        </a:defRPr>
      </a:lvl7pPr>
      <a:lvl8pPr marL="4424456" algn="l" defTabSz="1264108" rtl="0" eaLnBrk="1" latinLnBrk="0" hangingPunct="1">
        <a:defRPr sz="2500" kern="1200">
          <a:solidFill>
            <a:schemeClr val="tx1"/>
          </a:solidFill>
          <a:latin typeface="+mn-lt"/>
          <a:ea typeface="+mn-ea"/>
          <a:cs typeface="+mn-cs"/>
        </a:defRPr>
      </a:lvl8pPr>
      <a:lvl9pPr marL="5056526" algn="l" defTabSz="1264108" rtl="0" eaLnBrk="1" latinLnBrk="0" hangingPunct="1">
        <a:defRPr sz="2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522" tIns="63329" rIns="126522" bIns="63329"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522" tIns="63329" rIns="126522" bIns="63329"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522" tIns="63329" rIns="126522" bIns="63329" numCol="1" anchor="b" anchorCtr="0" compatLnSpc="1">
            <a:prstTxWarp prst="textNoShape">
              <a:avLst/>
            </a:prstTxWarp>
          </a:bodyPr>
          <a:lstStyle>
            <a:lvl1pPr>
              <a:defRPr sz="1400">
                <a:solidFill>
                  <a:srgbClr val="83725B"/>
                </a:solidFill>
                <a:latin typeface="Arial" charset="0"/>
                <a:cs typeface="Arial" charset="0"/>
              </a:defRPr>
            </a:lvl1pPr>
          </a:lstStyle>
          <a:p>
            <a:pPr defTabSz="1267293">
              <a:defRPr/>
            </a:pPr>
            <a:fld id="{3B9F3C16-0DE3-4F4A-A739-798A84468B75}" type="datetime1">
              <a:rPr lang="en-US" smtClean="0"/>
              <a:pPr defTabSz="1267293">
                <a:defRPr/>
              </a:pPr>
              <a:t>1/5/2023</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522" tIns="63329" rIns="126522" bIns="63329"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7293">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522" tIns="63329" rIns="126522" bIns="63329"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7293">
              <a:defRPr/>
            </a:pPr>
            <a:fld id="{A80721E9-E6AA-48E3-B0A5-56B5ECC878AE}" type="slidenum">
              <a:rPr lang="en-ZA" smtClean="0"/>
              <a:pPr defTabSz="1267293">
                <a:defRPr/>
              </a:pPr>
              <a:t>‹#›</a:t>
            </a:fld>
            <a:endParaRPr lang="en-ZA" dirty="0"/>
          </a:p>
        </p:txBody>
      </p:sp>
    </p:spTree>
    <p:extLst>
      <p:ext uri="{BB962C8B-B14F-4D97-AF65-F5344CB8AC3E}">
        <p14:creationId xmlns:p14="http://schemas.microsoft.com/office/powerpoint/2010/main" val="2871002104"/>
      </p:ext>
    </p:extLst>
  </p:cSld>
  <p:clrMap bg1="lt1" tx1="dk1" bg2="lt2" tx2="dk2" accent1="accent1" accent2="accent2" accent3="accent3" accent4="accent4" accent5="accent5" accent6="accent6" hlink="hlink" folHlink="folHlink"/>
  <p:sldLayoutIdLst>
    <p:sldLayoutId id="2147485848" r:id="rId1"/>
    <p:sldLayoutId id="2147485849" r:id="rId2"/>
    <p:sldLayoutId id="2147485850" r:id="rId3"/>
    <p:sldLayoutId id="2147485851" r:id="rId4"/>
    <p:sldLayoutId id="2147485852" r:id="rId5"/>
    <p:sldLayoutId id="2147485853" r:id="rId6"/>
    <p:sldLayoutId id="2147485854" r:id="rId7"/>
    <p:sldLayoutId id="2147485855" r:id="rId8"/>
    <p:sldLayoutId id="2147485856" r:id="rId9"/>
    <p:sldLayoutId id="2147485857" r:id="rId10"/>
    <p:sldLayoutId id="2147485858" r:id="rId11"/>
    <p:sldLayoutId id="2147485859"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2612" algn="l" rtl="0" fontAlgn="base">
        <a:lnSpc>
          <a:spcPct val="85000"/>
        </a:lnSpc>
        <a:spcBef>
          <a:spcPct val="0"/>
        </a:spcBef>
        <a:spcAft>
          <a:spcPct val="0"/>
        </a:spcAft>
        <a:defRPr sz="3400">
          <a:solidFill>
            <a:schemeClr val="bg1"/>
          </a:solidFill>
          <a:latin typeface="Arial" charset="0"/>
          <a:cs typeface="Arial" charset="0"/>
        </a:defRPr>
      </a:lvl6pPr>
      <a:lvl7pPr marL="1265321" algn="l" rtl="0" fontAlgn="base">
        <a:lnSpc>
          <a:spcPct val="85000"/>
        </a:lnSpc>
        <a:spcBef>
          <a:spcPct val="0"/>
        </a:spcBef>
        <a:spcAft>
          <a:spcPct val="0"/>
        </a:spcAft>
        <a:defRPr sz="3400">
          <a:solidFill>
            <a:schemeClr val="bg1"/>
          </a:solidFill>
          <a:latin typeface="Arial" charset="0"/>
          <a:cs typeface="Arial" charset="0"/>
        </a:defRPr>
      </a:lvl7pPr>
      <a:lvl8pPr marL="1898004" algn="l" rtl="0" fontAlgn="base">
        <a:lnSpc>
          <a:spcPct val="85000"/>
        </a:lnSpc>
        <a:spcBef>
          <a:spcPct val="0"/>
        </a:spcBef>
        <a:spcAft>
          <a:spcPct val="0"/>
        </a:spcAft>
        <a:defRPr sz="3400">
          <a:solidFill>
            <a:schemeClr val="bg1"/>
          </a:solidFill>
          <a:latin typeface="Arial" charset="0"/>
          <a:cs typeface="Arial" charset="0"/>
        </a:defRPr>
      </a:lvl8pPr>
      <a:lvl9pPr marL="2530683"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7252" indent="-367252"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1857" indent="-37385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88830" indent="-246317"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5850" indent="-246317"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80631" indent="-246317"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15022" indent="-248219"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47698" indent="-248219"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80368" indent="-248219"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13050" indent="-248219"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5321" rtl="0" eaLnBrk="1" latinLnBrk="0" hangingPunct="1">
        <a:defRPr sz="2500" kern="1200">
          <a:solidFill>
            <a:schemeClr val="tx1"/>
          </a:solidFill>
          <a:latin typeface="+mn-lt"/>
          <a:ea typeface="+mn-ea"/>
          <a:cs typeface="+mn-cs"/>
        </a:defRPr>
      </a:lvl1pPr>
      <a:lvl2pPr marL="632612" algn="l" defTabSz="1265321" rtl="0" eaLnBrk="1" latinLnBrk="0" hangingPunct="1">
        <a:defRPr sz="2500" kern="1200">
          <a:solidFill>
            <a:schemeClr val="tx1"/>
          </a:solidFill>
          <a:latin typeface="+mn-lt"/>
          <a:ea typeface="+mn-ea"/>
          <a:cs typeface="+mn-cs"/>
        </a:defRPr>
      </a:lvl2pPr>
      <a:lvl3pPr marL="1265321" algn="l" defTabSz="1265321" rtl="0" eaLnBrk="1" latinLnBrk="0" hangingPunct="1">
        <a:defRPr sz="2500" kern="1200">
          <a:solidFill>
            <a:schemeClr val="tx1"/>
          </a:solidFill>
          <a:latin typeface="+mn-lt"/>
          <a:ea typeface="+mn-ea"/>
          <a:cs typeface="+mn-cs"/>
        </a:defRPr>
      </a:lvl3pPr>
      <a:lvl4pPr marL="1898004" algn="l" defTabSz="1265321" rtl="0" eaLnBrk="1" latinLnBrk="0" hangingPunct="1">
        <a:defRPr sz="2500" kern="1200">
          <a:solidFill>
            <a:schemeClr val="tx1"/>
          </a:solidFill>
          <a:latin typeface="+mn-lt"/>
          <a:ea typeface="+mn-ea"/>
          <a:cs typeface="+mn-cs"/>
        </a:defRPr>
      </a:lvl4pPr>
      <a:lvl5pPr marL="2530683" algn="l" defTabSz="1265321" rtl="0" eaLnBrk="1" latinLnBrk="0" hangingPunct="1">
        <a:defRPr sz="2500" kern="1200">
          <a:solidFill>
            <a:schemeClr val="tx1"/>
          </a:solidFill>
          <a:latin typeface="+mn-lt"/>
          <a:ea typeface="+mn-ea"/>
          <a:cs typeface="+mn-cs"/>
        </a:defRPr>
      </a:lvl5pPr>
      <a:lvl6pPr marL="3163359" algn="l" defTabSz="1265321" rtl="0" eaLnBrk="1" latinLnBrk="0" hangingPunct="1">
        <a:defRPr sz="2500" kern="1200">
          <a:solidFill>
            <a:schemeClr val="tx1"/>
          </a:solidFill>
          <a:latin typeface="+mn-lt"/>
          <a:ea typeface="+mn-ea"/>
          <a:cs typeface="+mn-cs"/>
        </a:defRPr>
      </a:lvl6pPr>
      <a:lvl7pPr marL="3796036" algn="l" defTabSz="1265321" rtl="0" eaLnBrk="1" latinLnBrk="0" hangingPunct="1">
        <a:defRPr sz="2500" kern="1200">
          <a:solidFill>
            <a:schemeClr val="tx1"/>
          </a:solidFill>
          <a:latin typeface="+mn-lt"/>
          <a:ea typeface="+mn-ea"/>
          <a:cs typeface="+mn-cs"/>
        </a:defRPr>
      </a:lvl7pPr>
      <a:lvl8pPr marL="4428711" algn="l" defTabSz="1265321" rtl="0" eaLnBrk="1" latinLnBrk="0" hangingPunct="1">
        <a:defRPr sz="2500" kern="1200">
          <a:solidFill>
            <a:schemeClr val="tx1"/>
          </a:solidFill>
          <a:latin typeface="+mn-lt"/>
          <a:ea typeface="+mn-ea"/>
          <a:cs typeface="+mn-cs"/>
        </a:defRPr>
      </a:lvl8pPr>
      <a:lvl9pPr marL="5061382" algn="l" defTabSz="1265321" rtl="0" eaLnBrk="1" latinLnBrk="0" hangingPunct="1">
        <a:defRPr sz="2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28008" y="477921"/>
            <a:ext cx="1642427" cy="41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 y="2"/>
            <a:ext cx="10627995" cy="13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11188" y="233363"/>
            <a:ext cx="912780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661" tIns="63392" rIns="126661" bIns="63392"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611201" y="2011369"/>
            <a:ext cx="11730355" cy="706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661" tIns="63392" rIns="126661" bIns="63392"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640082" y="9034465"/>
            <a:ext cx="2433638" cy="375602"/>
          </a:xfrm>
          <a:prstGeom prst="rect">
            <a:avLst/>
          </a:prstGeom>
          <a:noFill/>
          <a:ln w="9525" algn="ctr">
            <a:noFill/>
            <a:miter lim="800000"/>
            <a:headEnd/>
            <a:tailEnd/>
          </a:ln>
          <a:effectLst/>
        </p:spPr>
        <p:txBody>
          <a:bodyPr vert="horz" wrap="square" lIns="126661" tIns="63392" rIns="126661" bIns="63392" numCol="1" anchor="b" anchorCtr="0" compatLnSpc="1">
            <a:prstTxWarp prst="textNoShape">
              <a:avLst/>
            </a:prstTxWarp>
          </a:bodyPr>
          <a:lstStyle>
            <a:lvl1pPr>
              <a:defRPr sz="1400">
                <a:solidFill>
                  <a:srgbClr val="83725B"/>
                </a:solidFill>
                <a:latin typeface="Arial" charset="0"/>
                <a:cs typeface="Arial" charset="0"/>
              </a:defRPr>
            </a:lvl1pPr>
          </a:lstStyle>
          <a:p>
            <a:pPr defTabSz="1268663">
              <a:defRPr/>
            </a:pPr>
            <a:fld id="{3B9F3C16-0DE3-4F4A-A739-798A84468B75}" type="datetime1">
              <a:rPr lang="en-US" smtClean="0"/>
              <a:pPr defTabSz="1268663">
                <a:defRPr/>
              </a:pPr>
              <a:t>1/5/2023</a:t>
            </a:fld>
            <a:endParaRPr lang="en-ZA" dirty="0"/>
          </a:p>
        </p:txBody>
      </p:sp>
      <p:sp>
        <p:nvSpPr>
          <p:cNvPr id="1062" name="Rectangle 38"/>
          <p:cNvSpPr>
            <a:spLocks noGrp="1" noChangeArrowheads="1"/>
          </p:cNvSpPr>
          <p:nvPr>
            <p:ph type="ftr" sz="quarter" idx="3"/>
          </p:nvPr>
        </p:nvSpPr>
        <p:spPr bwMode="auto">
          <a:xfrm>
            <a:off x="4385027" y="9034465"/>
            <a:ext cx="4031615" cy="375602"/>
          </a:xfrm>
          <a:prstGeom prst="rect">
            <a:avLst/>
          </a:prstGeom>
          <a:noFill/>
          <a:ln w="9525" algn="ctr">
            <a:noFill/>
            <a:miter lim="800000"/>
            <a:headEnd/>
            <a:tailEnd/>
          </a:ln>
          <a:effectLst/>
        </p:spPr>
        <p:txBody>
          <a:bodyPr vert="horz" wrap="square" lIns="126661" tIns="63392" rIns="126661" bIns="63392" numCol="1" anchor="b" anchorCtr="0" compatLnSpc="1">
            <a:prstTxWarp prst="textNoShape">
              <a:avLst/>
            </a:prstTxWarp>
          </a:bodyPr>
          <a:lstStyle>
            <a:lvl1pPr algn="ctr">
              <a:defRPr sz="1400" dirty="0">
                <a:solidFill>
                  <a:srgbClr val="83725B"/>
                </a:solidFill>
                <a:latin typeface="Arial" charset="0"/>
                <a:cs typeface="Arial" charset="0"/>
              </a:defRPr>
            </a:lvl1pPr>
          </a:lstStyle>
          <a:p>
            <a:pPr defTabSz="1268663">
              <a:defRPr/>
            </a:pPr>
            <a:endParaRPr lang="en-ZA"/>
          </a:p>
        </p:txBody>
      </p:sp>
      <p:sp>
        <p:nvSpPr>
          <p:cNvPr id="1063" name="Rectangle 39"/>
          <p:cNvSpPr>
            <a:spLocks noGrp="1" noChangeArrowheads="1"/>
          </p:cNvSpPr>
          <p:nvPr>
            <p:ph type="sldNum" sz="quarter" idx="4"/>
          </p:nvPr>
        </p:nvSpPr>
        <p:spPr bwMode="auto">
          <a:xfrm>
            <a:off x="10030143" y="9034465"/>
            <a:ext cx="2311400" cy="375602"/>
          </a:xfrm>
          <a:prstGeom prst="rect">
            <a:avLst/>
          </a:prstGeom>
          <a:noFill/>
          <a:ln w="9525" algn="ctr">
            <a:noFill/>
            <a:miter lim="800000"/>
            <a:headEnd/>
            <a:tailEnd/>
          </a:ln>
          <a:effectLst/>
        </p:spPr>
        <p:txBody>
          <a:bodyPr vert="horz" wrap="square" lIns="126661" tIns="63392" rIns="126661" bIns="63392" numCol="1" anchor="b" anchorCtr="0" compatLnSpc="1">
            <a:prstTxWarp prst="textNoShape">
              <a:avLst/>
            </a:prstTxWarp>
          </a:bodyPr>
          <a:lstStyle>
            <a:lvl1pPr algn="r">
              <a:defRPr sz="1400">
                <a:solidFill>
                  <a:srgbClr val="83725B"/>
                </a:solidFill>
                <a:latin typeface="Arial" charset="0"/>
                <a:cs typeface="Arial" charset="0"/>
              </a:defRPr>
            </a:lvl1pPr>
          </a:lstStyle>
          <a:p>
            <a:pPr defTabSz="1268663">
              <a:defRPr/>
            </a:pPr>
            <a:fld id="{A80721E9-E6AA-48E3-B0A5-56B5ECC878AE}" type="slidenum">
              <a:rPr lang="en-ZA" smtClean="0"/>
              <a:pPr defTabSz="1268663">
                <a:defRPr/>
              </a:pPr>
              <a:t>‹#›</a:t>
            </a:fld>
            <a:endParaRPr lang="en-ZA" dirty="0"/>
          </a:p>
        </p:txBody>
      </p:sp>
    </p:spTree>
    <p:extLst>
      <p:ext uri="{BB962C8B-B14F-4D97-AF65-F5344CB8AC3E}">
        <p14:creationId xmlns:p14="http://schemas.microsoft.com/office/powerpoint/2010/main" val="2894992944"/>
      </p:ext>
    </p:extLst>
  </p:cSld>
  <p:clrMap bg1="lt1" tx1="dk1" bg2="lt2" tx2="dk2" accent1="accent1" accent2="accent2" accent3="accent3" accent4="accent4" accent5="accent5" accent6="accent6" hlink="hlink" folHlink="folHlink"/>
  <p:sldLayoutIdLst>
    <p:sldLayoutId id="2147485861" r:id="rId1"/>
    <p:sldLayoutId id="2147485862" r:id="rId2"/>
    <p:sldLayoutId id="2147485863" r:id="rId3"/>
    <p:sldLayoutId id="2147485864" r:id="rId4"/>
    <p:sldLayoutId id="2147485865" r:id="rId5"/>
    <p:sldLayoutId id="2147485866" r:id="rId6"/>
    <p:sldLayoutId id="2147485867" r:id="rId7"/>
    <p:sldLayoutId id="2147485868" r:id="rId8"/>
    <p:sldLayoutId id="2147485869" r:id="rId9"/>
    <p:sldLayoutId id="2147485870" r:id="rId10"/>
    <p:sldLayoutId id="2147485871" r:id="rId11"/>
    <p:sldLayoutId id="2147485872" r:id="rId12"/>
  </p:sldLayoutIdLst>
  <p:transition spd="slow">
    <p:fade/>
  </p:transition>
  <p:hf hdr="0" ftr="0"/>
  <p:txStyles>
    <p:titleStyle>
      <a:lvl1pPr algn="l" rtl="0" eaLnBrk="0" fontAlgn="base" hangingPunct="0">
        <a:lnSpc>
          <a:spcPct val="85000"/>
        </a:lnSpc>
        <a:spcBef>
          <a:spcPct val="0"/>
        </a:spcBef>
        <a:spcAft>
          <a:spcPct val="0"/>
        </a:spcAft>
        <a:defRPr sz="3400">
          <a:solidFill>
            <a:schemeClr val="bg1"/>
          </a:solidFill>
          <a:latin typeface="+mj-lt"/>
          <a:ea typeface="+mj-ea"/>
          <a:cs typeface="+mj-cs"/>
        </a:defRPr>
      </a:lvl1pPr>
      <a:lvl2pPr algn="l" rtl="0" eaLnBrk="0" fontAlgn="base" hangingPunct="0">
        <a:lnSpc>
          <a:spcPct val="85000"/>
        </a:lnSpc>
        <a:spcBef>
          <a:spcPct val="0"/>
        </a:spcBef>
        <a:spcAft>
          <a:spcPct val="0"/>
        </a:spcAft>
        <a:defRPr sz="3400">
          <a:solidFill>
            <a:schemeClr val="bg1"/>
          </a:solidFill>
          <a:latin typeface="Arial" charset="0"/>
          <a:cs typeface="Arial" charset="0"/>
        </a:defRPr>
      </a:lvl2pPr>
      <a:lvl3pPr algn="l" rtl="0" eaLnBrk="0" fontAlgn="base" hangingPunct="0">
        <a:lnSpc>
          <a:spcPct val="85000"/>
        </a:lnSpc>
        <a:spcBef>
          <a:spcPct val="0"/>
        </a:spcBef>
        <a:spcAft>
          <a:spcPct val="0"/>
        </a:spcAft>
        <a:defRPr sz="3400">
          <a:solidFill>
            <a:schemeClr val="bg1"/>
          </a:solidFill>
          <a:latin typeface="Arial" charset="0"/>
          <a:cs typeface="Arial" charset="0"/>
        </a:defRPr>
      </a:lvl3pPr>
      <a:lvl4pPr algn="l" rtl="0" eaLnBrk="0" fontAlgn="base" hangingPunct="0">
        <a:lnSpc>
          <a:spcPct val="85000"/>
        </a:lnSpc>
        <a:spcBef>
          <a:spcPct val="0"/>
        </a:spcBef>
        <a:spcAft>
          <a:spcPct val="0"/>
        </a:spcAft>
        <a:defRPr sz="3400">
          <a:solidFill>
            <a:schemeClr val="bg1"/>
          </a:solidFill>
          <a:latin typeface="Arial" charset="0"/>
          <a:cs typeface="Arial" charset="0"/>
        </a:defRPr>
      </a:lvl4pPr>
      <a:lvl5pPr algn="l" rtl="0" eaLnBrk="0" fontAlgn="base" hangingPunct="0">
        <a:lnSpc>
          <a:spcPct val="85000"/>
        </a:lnSpc>
        <a:spcBef>
          <a:spcPct val="0"/>
        </a:spcBef>
        <a:spcAft>
          <a:spcPct val="0"/>
        </a:spcAft>
        <a:defRPr sz="3400">
          <a:solidFill>
            <a:schemeClr val="bg1"/>
          </a:solidFill>
          <a:latin typeface="Arial" charset="0"/>
          <a:cs typeface="Arial" charset="0"/>
        </a:defRPr>
      </a:lvl5pPr>
      <a:lvl6pPr marL="633305" algn="l" rtl="0" fontAlgn="base">
        <a:lnSpc>
          <a:spcPct val="85000"/>
        </a:lnSpc>
        <a:spcBef>
          <a:spcPct val="0"/>
        </a:spcBef>
        <a:spcAft>
          <a:spcPct val="0"/>
        </a:spcAft>
        <a:defRPr sz="3400">
          <a:solidFill>
            <a:schemeClr val="bg1"/>
          </a:solidFill>
          <a:latin typeface="Arial" charset="0"/>
          <a:cs typeface="Arial" charset="0"/>
        </a:defRPr>
      </a:lvl6pPr>
      <a:lvl7pPr marL="1266686" algn="l" rtl="0" fontAlgn="base">
        <a:lnSpc>
          <a:spcPct val="85000"/>
        </a:lnSpc>
        <a:spcBef>
          <a:spcPct val="0"/>
        </a:spcBef>
        <a:spcAft>
          <a:spcPct val="0"/>
        </a:spcAft>
        <a:defRPr sz="3400">
          <a:solidFill>
            <a:schemeClr val="bg1"/>
          </a:solidFill>
          <a:latin typeface="Arial" charset="0"/>
          <a:cs typeface="Arial" charset="0"/>
        </a:defRPr>
      </a:lvl7pPr>
      <a:lvl8pPr marL="1900056" algn="l" rtl="0" fontAlgn="base">
        <a:lnSpc>
          <a:spcPct val="85000"/>
        </a:lnSpc>
        <a:spcBef>
          <a:spcPct val="0"/>
        </a:spcBef>
        <a:spcAft>
          <a:spcPct val="0"/>
        </a:spcAft>
        <a:defRPr sz="3400">
          <a:solidFill>
            <a:schemeClr val="bg1"/>
          </a:solidFill>
          <a:latin typeface="Arial" charset="0"/>
          <a:cs typeface="Arial" charset="0"/>
        </a:defRPr>
      </a:lvl8pPr>
      <a:lvl9pPr marL="2533418" algn="l" rtl="0" fontAlgn="base">
        <a:lnSpc>
          <a:spcPct val="85000"/>
        </a:lnSpc>
        <a:spcBef>
          <a:spcPct val="0"/>
        </a:spcBef>
        <a:spcAft>
          <a:spcPct val="0"/>
        </a:spcAft>
        <a:defRPr sz="3400">
          <a:solidFill>
            <a:schemeClr val="bg1"/>
          </a:solidFill>
          <a:latin typeface="Arial" charset="0"/>
          <a:cs typeface="Arial" charset="0"/>
        </a:defRPr>
      </a:lvl9pPr>
    </p:titleStyle>
    <p:bodyStyle>
      <a:lvl1pPr marL="367651" indent="-367651" algn="l" rtl="0" eaLnBrk="0" fontAlgn="base" hangingPunct="0">
        <a:lnSpc>
          <a:spcPct val="90000"/>
        </a:lnSpc>
        <a:spcBef>
          <a:spcPct val="100000"/>
        </a:spcBef>
        <a:spcAft>
          <a:spcPct val="0"/>
        </a:spcAft>
        <a:buClr>
          <a:srgbClr val="8C7F6D"/>
        </a:buClr>
        <a:buChar char="•"/>
        <a:defRPr sz="2800">
          <a:solidFill>
            <a:srgbClr val="003896"/>
          </a:solidFill>
          <a:latin typeface="+mn-lt"/>
          <a:ea typeface="+mn-ea"/>
          <a:cs typeface="+mn-cs"/>
        </a:defRPr>
      </a:lvl1pPr>
      <a:lvl2pPr marL="992928" indent="-374256"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490436" indent="-246582" algn="l" rtl="0" eaLnBrk="0" fontAlgn="base" hangingPunct="0">
        <a:lnSpc>
          <a:spcPct val="90000"/>
        </a:lnSpc>
        <a:spcBef>
          <a:spcPct val="100000"/>
        </a:spcBef>
        <a:spcAft>
          <a:spcPct val="0"/>
        </a:spcAft>
        <a:buClr>
          <a:srgbClr val="8C7F6D"/>
        </a:buClr>
        <a:buChar char="•"/>
        <a:defRPr sz="2200">
          <a:solidFill>
            <a:srgbClr val="003896"/>
          </a:solidFill>
          <a:latin typeface="+mn-lt"/>
          <a:cs typeface="+mn-cs"/>
        </a:defRPr>
      </a:lvl3pPr>
      <a:lvl4pPr marL="1987992" indent="-24658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4pPr>
      <a:lvl5pPr marL="2483313" indent="-246582" algn="l" rtl="0" eaLnBrk="0" fontAlgn="base" hangingPunct="0">
        <a:lnSpc>
          <a:spcPct val="90000"/>
        </a:lnSpc>
        <a:spcBef>
          <a:spcPct val="100000"/>
        </a:spcBef>
        <a:spcAft>
          <a:spcPct val="0"/>
        </a:spcAft>
        <a:buClr>
          <a:srgbClr val="8C7F6D"/>
        </a:buClr>
        <a:buChar char="•"/>
        <a:defRPr sz="2000">
          <a:solidFill>
            <a:srgbClr val="003896"/>
          </a:solidFill>
          <a:latin typeface="+mn-lt"/>
          <a:cs typeface="+mn-cs"/>
        </a:defRPr>
      </a:lvl5pPr>
      <a:lvl6pPr marL="3118389" indent="-248487" algn="l" rtl="0" fontAlgn="base">
        <a:lnSpc>
          <a:spcPct val="90000"/>
        </a:lnSpc>
        <a:spcBef>
          <a:spcPct val="100000"/>
        </a:spcBef>
        <a:spcAft>
          <a:spcPct val="0"/>
        </a:spcAft>
        <a:buClr>
          <a:srgbClr val="8C7F6D"/>
        </a:buClr>
        <a:buChar char="•"/>
        <a:defRPr sz="2000">
          <a:solidFill>
            <a:srgbClr val="003896"/>
          </a:solidFill>
          <a:latin typeface="+mn-lt"/>
          <a:cs typeface="+mn-cs"/>
        </a:defRPr>
      </a:lvl6pPr>
      <a:lvl7pPr marL="3751749" indent="-248487" algn="l" rtl="0" fontAlgn="base">
        <a:lnSpc>
          <a:spcPct val="90000"/>
        </a:lnSpc>
        <a:spcBef>
          <a:spcPct val="100000"/>
        </a:spcBef>
        <a:spcAft>
          <a:spcPct val="0"/>
        </a:spcAft>
        <a:buClr>
          <a:srgbClr val="8C7F6D"/>
        </a:buClr>
        <a:buChar char="•"/>
        <a:defRPr sz="2000">
          <a:solidFill>
            <a:srgbClr val="003896"/>
          </a:solidFill>
          <a:latin typeface="+mn-lt"/>
          <a:cs typeface="+mn-cs"/>
        </a:defRPr>
      </a:lvl7pPr>
      <a:lvl8pPr marL="4385101" indent="-248487" algn="l" rtl="0" fontAlgn="base">
        <a:lnSpc>
          <a:spcPct val="90000"/>
        </a:lnSpc>
        <a:spcBef>
          <a:spcPct val="100000"/>
        </a:spcBef>
        <a:spcAft>
          <a:spcPct val="0"/>
        </a:spcAft>
        <a:buClr>
          <a:srgbClr val="8C7F6D"/>
        </a:buClr>
        <a:buChar char="•"/>
        <a:defRPr sz="2000">
          <a:solidFill>
            <a:srgbClr val="003896"/>
          </a:solidFill>
          <a:latin typeface="+mn-lt"/>
          <a:cs typeface="+mn-cs"/>
        </a:defRPr>
      </a:lvl8pPr>
      <a:lvl9pPr marL="5018467" indent="-248487" algn="l" rtl="0" fontAlgn="base">
        <a:lnSpc>
          <a:spcPct val="90000"/>
        </a:lnSpc>
        <a:spcBef>
          <a:spcPct val="100000"/>
        </a:spcBef>
        <a:spcAft>
          <a:spcPct val="0"/>
        </a:spcAft>
        <a:buClr>
          <a:srgbClr val="8C7F6D"/>
        </a:buClr>
        <a:buChar char="•"/>
        <a:defRPr sz="2000">
          <a:solidFill>
            <a:srgbClr val="003896"/>
          </a:solidFill>
          <a:latin typeface="+mn-lt"/>
          <a:cs typeface="+mn-cs"/>
        </a:defRPr>
      </a:lvl9pPr>
    </p:bodyStyle>
    <p:otherStyle>
      <a:defPPr>
        <a:defRPr lang="en-US"/>
      </a:defPPr>
      <a:lvl1pPr marL="0" algn="l" defTabSz="1266686" rtl="0" eaLnBrk="1" latinLnBrk="0" hangingPunct="1">
        <a:defRPr sz="2500" kern="1200">
          <a:solidFill>
            <a:schemeClr val="tx1"/>
          </a:solidFill>
          <a:latin typeface="+mn-lt"/>
          <a:ea typeface="+mn-ea"/>
          <a:cs typeface="+mn-cs"/>
        </a:defRPr>
      </a:lvl1pPr>
      <a:lvl2pPr marL="633305" algn="l" defTabSz="1266686" rtl="0" eaLnBrk="1" latinLnBrk="0" hangingPunct="1">
        <a:defRPr sz="2500" kern="1200">
          <a:solidFill>
            <a:schemeClr val="tx1"/>
          </a:solidFill>
          <a:latin typeface="+mn-lt"/>
          <a:ea typeface="+mn-ea"/>
          <a:cs typeface="+mn-cs"/>
        </a:defRPr>
      </a:lvl2pPr>
      <a:lvl3pPr marL="1266686" algn="l" defTabSz="1266686" rtl="0" eaLnBrk="1" latinLnBrk="0" hangingPunct="1">
        <a:defRPr sz="2500" kern="1200">
          <a:solidFill>
            <a:schemeClr val="tx1"/>
          </a:solidFill>
          <a:latin typeface="+mn-lt"/>
          <a:ea typeface="+mn-ea"/>
          <a:cs typeface="+mn-cs"/>
        </a:defRPr>
      </a:lvl3pPr>
      <a:lvl4pPr marL="1900056" algn="l" defTabSz="1266686" rtl="0" eaLnBrk="1" latinLnBrk="0" hangingPunct="1">
        <a:defRPr sz="2500" kern="1200">
          <a:solidFill>
            <a:schemeClr val="tx1"/>
          </a:solidFill>
          <a:latin typeface="+mn-lt"/>
          <a:ea typeface="+mn-ea"/>
          <a:cs typeface="+mn-cs"/>
        </a:defRPr>
      </a:lvl4pPr>
      <a:lvl5pPr marL="2533418" algn="l" defTabSz="1266686" rtl="0" eaLnBrk="1" latinLnBrk="0" hangingPunct="1">
        <a:defRPr sz="2500" kern="1200">
          <a:solidFill>
            <a:schemeClr val="tx1"/>
          </a:solidFill>
          <a:latin typeface="+mn-lt"/>
          <a:ea typeface="+mn-ea"/>
          <a:cs typeface="+mn-cs"/>
        </a:defRPr>
      </a:lvl5pPr>
      <a:lvl6pPr marL="3166778" algn="l" defTabSz="1266686" rtl="0" eaLnBrk="1" latinLnBrk="0" hangingPunct="1">
        <a:defRPr sz="2500" kern="1200">
          <a:solidFill>
            <a:schemeClr val="tx1"/>
          </a:solidFill>
          <a:latin typeface="+mn-lt"/>
          <a:ea typeface="+mn-ea"/>
          <a:cs typeface="+mn-cs"/>
        </a:defRPr>
      </a:lvl6pPr>
      <a:lvl7pPr marL="3800135" algn="l" defTabSz="1266686" rtl="0" eaLnBrk="1" latinLnBrk="0" hangingPunct="1">
        <a:defRPr sz="2500" kern="1200">
          <a:solidFill>
            <a:schemeClr val="tx1"/>
          </a:solidFill>
          <a:latin typeface="+mn-lt"/>
          <a:ea typeface="+mn-ea"/>
          <a:cs typeface="+mn-cs"/>
        </a:defRPr>
      </a:lvl7pPr>
      <a:lvl8pPr marL="4433498" algn="l" defTabSz="1266686" rtl="0" eaLnBrk="1" latinLnBrk="0" hangingPunct="1">
        <a:defRPr sz="2500" kern="1200">
          <a:solidFill>
            <a:schemeClr val="tx1"/>
          </a:solidFill>
          <a:latin typeface="+mn-lt"/>
          <a:ea typeface="+mn-ea"/>
          <a:cs typeface="+mn-cs"/>
        </a:defRPr>
      </a:lvl8pPr>
      <a:lvl9pPr marL="5066853" algn="l" defTabSz="1266686"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32.png"/><Relationship Id="rId3" Type="http://schemas.openxmlformats.org/officeDocument/2006/relationships/tags" Target="../tags/tag5.xml"/><Relationship Id="rId7" Type="http://schemas.openxmlformats.org/officeDocument/2006/relationships/slideLayout" Target="../slideLayouts/slideLayout17.xml"/><Relationship Id="rId12" Type="http://schemas.openxmlformats.org/officeDocument/2006/relationships/image" Target="../media/image31.jpeg"/><Relationship Id="rId2" Type="http://schemas.openxmlformats.org/officeDocument/2006/relationships/tags" Target="../tags/tag4.xml"/><Relationship Id="rId16" Type="http://schemas.openxmlformats.org/officeDocument/2006/relationships/image" Target="../media/image35.jpe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0.jpeg"/><Relationship Id="rId5" Type="http://schemas.openxmlformats.org/officeDocument/2006/relationships/tags" Target="../tags/tag7.xml"/><Relationship Id="rId15" Type="http://schemas.openxmlformats.org/officeDocument/2006/relationships/image" Target="../media/image34.jpeg"/><Relationship Id="rId10" Type="http://schemas.openxmlformats.org/officeDocument/2006/relationships/image" Target="../media/image29.emf"/><Relationship Id="rId4" Type="http://schemas.openxmlformats.org/officeDocument/2006/relationships/tags" Target="../tags/tag6.xml"/><Relationship Id="rId9" Type="http://schemas.openxmlformats.org/officeDocument/2006/relationships/oleObject" Target="../embeddings/oleObject2.bin"/><Relationship Id="rId14" Type="http://schemas.openxmlformats.org/officeDocument/2006/relationships/image" Target="../media/image33.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7.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6.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29.emf"/><Relationship Id="rId5" Type="http://schemas.openxmlformats.org/officeDocument/2006/relationships/tags" Target="../tags/tag13.xml"/><Relationship Id="rId15" Type="http://schemas.openxmlformats.org/officeDocument/2006/relationships/image" Target="../media/image34.jpeg"/><Relationship Id="rId10" Type="http://schemas.openxmlformats.org/officeDocument/2006/relationships/oleObject" Target="../embeddings/oleObject3.bin"/><Relationship Id="rId4" Type="http://schemas.openxmlformats.org/officeDocument/2006/relationships/tags" Target="../tags/tag12.xml"/><Relationship Id="rId9" Type="http://schemas.openxmlformats.org/officeDocument/2006/relationships/notesSlide" Target="../notesSlides/notesSlide2.xml"/><Relationship Id="rId1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93D6-3561-5BE3-EB31-704D7E39912B}"/>
              </a:ext>
            </a:extLst>
          </p:cNvPr>
          <p:cNvSpPr>
            <a:spLocks noGrp="1"/>
          </p:cNvSpPr>
          <p:nvPr>
            <p:ph type="title"/>
          </p:nvPr>
        </p:nvSpPr>
        <p:spPr/>
        <p:txBody>
          <a:bodyPr>
            <a:noAutofit/>
          </a:bodyPr>
          <a:lstStyle/>
          <a:p>
            <a:pPr algn="ctr"/>
            <a:r>
              <a:rPr lang="en-US" sz="5040" dirty="0">
                <a:latin typeface="Arial" panose="020B0604020202020204" pitchFamily="34" charset="0"/>
                <a:cs typeface="Arial" panose="020B0604020202020204" pitchFamily="34" charset="0"/>
              </a:rPr>
              <a:t>Microgrid: Grid Tied and Off Grid Applications </a:t>
            </a:r>
            <a:endParaRPr lang="en-IN" sz="5040" dirty="0"/>
          </a:p>
        </p:txBody>
      </p:sp>
      <p:pic>
        <p:nvPicPr>
          <p:cNvPr id="1026" name="Picture 2">
            <a:extLst>
              <a:ext uri="{FF2B5EF4-FFF2-40B4-BE49-F238E27FC236}">
                <a16:creationId xmlns:a16="http://schemas.microsoft.com/office/drawing/2014/main" id="{24B41D8B-420E-3336-CC86-9930FD98E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955" y="4250532"/>
            <a:ext cx="10079691" cy="257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859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0" name=""/>
                      <p:cNvPicPr/>
                      <p:nvPr/>
                    </p:nvPicPr>
                    <p:blipFill>
                      <a:blip r:embed="rId10"/>
                      <a:stretch>
                        <a:fillRect/>
                      </a:stretch>
                    </p:blipFill>
                    <p:spPr>
                      <a:xfrm>
                        <a:off x="2224" y="2224"/>
                        <a:ext cx="2222" cy="2222"/>
                      </a:xfrm>
                      <a:prstGeom prst="rect">
                        <a:avLst/>
                      </a:prstGeom>
                    </p:spPr>
                  </p:pic>
                </p:oleObj>
              </mc:Fallback>
            </mc:AlternateContent>
          </a:graphicData>
        </a:graphic>
      </p:graphicFrame>
      <p:sp>
        <p:nvSpPr>
          <p:cNvPr id="4" name="Rectangle 3" hidden="1"/>
          <p:cNvSpPr/>
          <p:nvPr>
            <p:custDataLst>
              <p:tags r:id="rId2"/>
            </p:custDataLst>
          </p:nvPr>
        </p:nvSpPr>
        <p:spPr bwMode="gray">
          <a:xfrm>
            <a:off x="0" y="0"/>
            <a:ext cx="222250" cy="222250"/>
          </a:xfrm>
          <a:prstGeom prst="rect">
            <a:avLst/>
          </a:prstGeom>
          <a:solidFill>
            <a:schemeClr val="tx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553750" y="233363"/>
            <a:ext cx="9802171" cy="9334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ts val="1800"/>
            </a:pPr>
            <a:r>
              <a:rPr lang="en-US" dirty="0">
                <a:latin typeface="Arial" panose="020B0604020202020204" pitchFamily="34" charset="0"/>
                <a:cs typeface="Arial" panose="020B0604020202020204" pitchFamily="34" charset="0"/>
              </a:rPr>
              <a:t>Microgrid: Grid Tied and Off-Grid applications </a:t>
            </a:r>
          </a:p>
        </p:txBody>
      </p:sp>
      <p:grpSp>
        <p:nvGrpSpPr>
          <p:cNvPr id="5" name="Group 4"/>
          <p:cNvGrpSpPr/>
          <p:nvPr/>
        </p:nvGrpSpPr>
        <p:grpSpPr>
          <a:xfrm>
            <a:off x="267011" y="1646779"/>
            <a:ext cx="3689520" cy="4567328"/>
            <a:chOff x="206660" y="1292357"/>
            <a:chExt cx="2568195" cy="2639301"/>
          </a:xfrm>
        </p:grpSpPr>
        <p:sp>
          <p:nvSpPr>
            <p:cNvPr id="167" name="Rectangle 166"/>
            <p:cNvSpPr/>
            <p:nvPr/>
          </p:nvSpPr>
          <p:spPr>
            <a:xfrm>
              <a:off x="206660" y="1493922"/>
              <a:ext cx="2560637" cy="2437736"/>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43" name="TextBox 7"/>
            <p:cNvSpPr txBox="1"/>
            <p:nvPr>
              <p:custDataLst>
                <p:tags r:id="rId6"/>
              </p:custDataLst>
            </p:nvPr>
          </p:nvSpPr>
          <p:spPr>
            <a:xfrm>
              <a:off x="608266" y="1292357"/>
              <a:ext cx="2166589" cy="177849"/>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r>
                <a:rPr lang="en-US" sz="1700" b="1" dirty="0">
                  <a:latin typeface="Arial" panose="020B0604020202020204" pitchFamily="34" charset="0"/>
                </a:rPr>
                <a:t>Deployment Strategy</a:t>
              </a:r>
            </a:p>
          </p:txBody>
        </p:sp>
      </p:grpSp>
      <p:grpSp>
        <p:nvGrpSpPr>
          <p:cNvPr id="12" name="Group 11"/>
          <p:cNvGrpSpPr/>
          <p:nvPr/>
        </p:nvGrpSpPr>
        <p:grpSpPr>
          <a:xfrm>
            <a:off x="8728223" y="1560880"/>
            <a:ext cx="3959855" cy="3491616"/>
            <a:chOff x="5888672" y="4355189"/>
            <a:chExt cx="2566272" cy="1731559"/>
          </a:xfrm>
        </p:grpSpPr>
        <p:sp>
          <p:nvSpPr>
            <p:cNvPr id="170" name="Rectangle 169"/>
            <p:cNvSpPr/>
            <p:nvPr/>
          </p:nvSpPr>
          <p:spPr>
            <a:xfrm>
              <a:off x="5888672" y="4551523"/>
              <a:ext cx="2566272" cy="1535225"/>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155" name="TextBox 7"/>
            <p:cNvSpPr txBox="1"/>
            <p:nvPr>
              <p:custDataLst>
                <p:tags r:id="rId5"/>
              </p:custDataLst>
            </p:nvPr>
          </p:nvSpPr>
          <p:spPr>
            <a:xfrm>
              <a:off x="5978659" y="4355189"/>
              <a:ext cx="2265395" cy="184878"/>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a:latin typeface="Arial" panose="020B0604020202020204" pitchFamily="34" charset="0"/>
                </a:rPr>
                <a:t>Research &amp; Innovation</a:t>
              </a:r>
            </a:p>
          </p:txBody>
        </p:sp>
      </p:grpSp>
      <p:sp>
        <p:nvSpPr>
          <p:cNvPr id="46" name="Rectangle 19"/>
          <p:cNvSpPr txBox="1"/>
          <p:nvPr/>
        </p:nvSpPr>
        <p:spPr>
          <a:xfrm>
            <a:off x="8867076" y="2108675"/>
            <a:ext cx="3571929" cy="600164"/>
          </a:xfrm>
          <a:prstGeom prst="rect">
            <a:avLst/>
          </a:prstGeom>
          <a:noFill/>
          <a:ln w="9525"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marL="67200" lvl="1" indent="0" algn="just">
              <a:buClr>
                <a:srgbClr val="003896">
                  <a:lumMod val="100000"/>
                </a:srgbClr>
              </a:buClr>
              <a:buSzPct val="100000"/>
              <a:buNone/>
            </a:pPr>
            <a:endParaRPr lang="en-US" sz="1300" dirty="0">
              <a:solidFill>
                <a:schemeClr val="tx1"/>
              </a:solidFill>
              <a:ea typeface="Arial Unicode MS" pitchFamily="34" charset="-128"/>
              <a:cs typeface="Arial Unicode MS" pitchFamily="34" charset="-128"/>
            </a:endParaRPr>
          </a:p>
          <a:p>
            <a:pPr marL="67200" lvl="1" indent="0" algn="just">
              <a:buClr>
                <a:srgbClr val="003896">
                  <a:lumMod val="100000"/>
                </a:srgbClr>
              </a:buClr>
              <a:buSzPct val="100000"/>
              <a:buNone/>
            </a:pPr>
            <a:endParaRPr lang="en-US" sz="1300" dirty="0">
              <a:solidFill>
                <a:schemeClr val="tx1"/>
              </a:solidFill>
              <a:ea typeface="Arial Unicode MS" pitchFamily="34" charset="-128"/>
              <a:cs typeface="Arial Unicode MS" pitchFamily="34" charset="-128"/>
            </a:endParaRPr>
          </a:p>
          <a:p>
            <a:pPr marL="201600" lvl="1" indent="-134400" algn="just">
              <a:buClr>
                <a:srgbClr val="003896">
                  <a:lumMod val="100000"/>
                </a:srgbClr>
              </a:buClr>
              <a:buSzPct val="100000"/>
              <a:buFont typeface="Trebuchet MS" panose="020B0603020202020204" pitchFamily="34" charset="0"/>
              <a:buChar char="•"/>
            </a:pPr>
            <a:endParaRPr lang="en-US" sz="1300" dirty="0">
              <a:solidFill>
                <a:schemeClr val="tx1"/>
              </a:solidFill>
              <a:ea typeface="Arial Unicode MS" pitchFamily="34" charset="-128"/>
              <a:cs typeface="Arial Unicode MS" pitchFamily="34" charset="-128"/>
            </a:endParaRPr>
          </a:p>
        </p:txBody>
      </p:sp>
      <p:sp>
        <p:nvSpPr>
          <p:cNvPr id="2" name="Rectangle 1"/>
          <p:cNvSpPr/>
          <p:nvPr/>
        </p:nvSpPr>
        <p:spPr>
          <a:xfrm>
            <a:off x="202724" y="2077671"/>
            <a:ext cx="3739627" cy="4407360"/>
          </a:xfrm>
          <a:prstGeom prst="rect">
            <a:avLst/>
          </a:prstGeom>
        </p:spPr>
        <p:txBody>
          <a:bodyPr wrap="square" lIns="128016" tIns="64008" rIns="128016" bIns="64008">
            <a:spAutoFit/>
          </a:bodyPr>
          <a:lstStyle/>
          <a:p>
            <a:pPr marL="240030" indent="-240030" algn="just">
              <a:buFont typeface="Arial" panose="020B0604020202020204" pitchFamily="34" charset="0"/>
              <a:buChar char="•"/>
            </a:pPr>
            <a:r>
              <a:rPr lang="en-US" sz="1100" dirty="0">
                <a:ea typeface="Arial Unicode MS" pitchFamily="34" charset="-128"/>
                <a:cs typeface="Arial Unicode MS" pitchFamily="34" charset="-128"/>
              </a:rPr>
              <a:t>Strict Adherence to technical specification and standards for each system component conforming to Eskom engineering specifications and national standards(NRS).</a:t>
            </a:r>
          </a:p>
          <a:p>
            <a:pPr marL="240030" indent="-240030" algn="just">
              <a:buFont typeface="Arial" panose="020B0604020202020204" pitchFamily="34" charset="0"/>
              <a:buChar char="•"/>
            </a:pPr>
            <a:r>
              <a:rPr lang="en-US" sz="1100" dirty="0">
                <a:ea typeface="Arial Unicode MS" pitchFamily="34" charset="-128"/>
                <a:cs typeface="Arial Unicode MS" pitchFamily="34" charset="-128"/>
              </a:rPr>
              <a:t>Administration of an off-grid cost reflective tariff in line with new legislative regarding Distributed generation.</a:t>
            </a:r>
          </a:p>
          <a:p>
            <a:pPr marL="240030" indent="-240030" algn="just">
              <a:buFont typeface="Arial" panose="020B0604020202020204" pitchFamily="34" charset="0"/>
              <a:buChar char="•"/>
            </a:pPr>
            <a:r>
              <a:rPr lang="en-US" sz="1100" dirty="0">
                <a:ea typeface="Arial Unicode MS" pitchFamily="34" charset="-128"/>
                <a:cs typeface="Arial Unicode MS" pitchFamily="34" charset="-128"/>
              </a:rPr>
              <a:t>Strategic sourcing of system components to adherence to recommended system costing and specification. Leveraging SD&amp;L and SMME &amp; Public Private participation to bridge the skills gap whilst stimulating economic growth in the sector</a:t>
            </a:r>
          </a:p>
          <a:p>
            <a:pPr marL="240030" indent="-240030" algn="just">
              <a:buFont typeface="Arial" panose="020B0604020202020204" pitchFamily="34" charset="0"/>
              <a:buChar char="•"/>
            </a:pPr>
            <a:r>
              <a:rPr lang="en-US" sz="1100" dirty="0">
                <a:ea typeface="Arial Unicode MS" pitchFamily="34" charset="-128"/>
                <a:cs typeface="Arial Unicode MS" pitchFamily="34" charset="-128"/>
              </a:rPr>
              <a:t>Leverage INEP funding and other funding mechanisms to categorise early deployment areas to accelerate the electrification rate.</a:t>
            </a:r>
          </a:p>
          <a:p>
            <a:pPr marL="240030" indent="-240030" algn="just">
              <a:buFont typeface="Arial" panose="020B0604020202020204" pitchFamily="34" charset="0"/>
              <a:buChar char="•"/>
            </a:pPr>
            <a:r>
              <a:rPr lang="en-US" sz="1100" dirty="0">
                <a:ea typeface="Arial Unicode MS" pitchFamily="34" charset="-128"/>
                <a:cs typeface="Arial Unicode MS" pitchFamily="34" charset="-128"/>
              </a:rPr>
              <a:t>De-risk the initiative by leveraging SPV models to lower overnight costs and enhancing installations ops and maintenance.</a:t>
            </a:r>
          </a:p>
          <a:p>
            <a:pPr marL="240030" indent="-240030" algn="just">
              <a:buFont typeface="Arial" panose="020B0604020202020204" pitchFamily="34" charset="0"/>
              <a:buChar char="•"/>
            </a:pPr>
            <a:r>
              <a:rPr lang="en-US" sz="1100" dirty="0">
                <a:ea typeface="Arial Unicode MS" pitchFamily="34" charset="-128"/>
                <a:cs typeface="Arial Unicode MS" pitchFamily="34" charset="-128"/>
              </a:rPr>
              <a:t>Formulate Training and up-skilling of staff in both the private and public sector to catalyze technology adoption and installation  rates. </a:t>
            </a:r>
          </a:p>
          <a:p>
            <a:pPr marL="240030" indent="-240030" algn="just">
              <a:buFont typeface="Arial" panose="020B0604020202020204" pitchFamily="34" charset="0"/>
              <a:buChar char="•"/>
            </a:pPr>
            <a:r>
              <a:rPr lang="en-US" sz="1100" dirty="0">
                <a:ea typeface="Arial Unicode MS" pitchFamily="34" charset="-128"/>
                <a:cs typeface="Arial Unicode MS" pitchFamily="34" charset="-128"/>
              </a:rPr>
              <a:t>Establish system visibility  and Integrate operations, maintenance and monitoring to legacy systems in a secure IT/OT environment(Future Smart Grid State). </a:t>
            </a:r>
          </a:p>
          <a:p>
            <a:pPr marL="240030" indent="-240030" algn="just">
              <a:buFont typeface="Arial" panose="020B0604020202020204" pitchFamily="34" charset="0"/>
              <a:buChar char="•"/>
            </a:pPr>
            <a:endParaRPr lang="en-US" sz="1400" dirty="0">
              <a:ea typeface="Arial Unicode MS" pitchFamily="34" charset="-128"/>
              <a:cs typeface="Arial Unicode MS" pitchFamily="34" charset="-128"/>
            </a:endParaRPr>
          </a:p>
        </p:txBody>
      </p:sp>
      <p:grpSp>
        <p:nvGrpSpPr>
          <p:cNvPr id="11" name="Group 10"/>
          <p:cNvGrpSpPr/>
          <p:nvPr/>
        </p:nvGrpSpPr>
        <p:grpSpPr>
          <a:xfrm>
            <a:off x="4282752" y="1703901"/>
            <a:ext cx="4113194" cy="2489069"/>
            <a:chOff x="2985388" y="3136915"/>
            <a:chExt cx="2697162" cy="1648101"/>
          </a:xfrm>
        </p:grpSpPr>
        <p:sp>
          <p:nvSpPr>
            <p:cNvPr id="67" name="Rectangle 66"/>
            <p:cNvSpPr/>
            <p:nvPr/>
          </p:nvSpPr>
          <p:spPr>
            <a:xfrm>
              <a:off x="2985388" y="3313266"/>
              <a:ext cx="2697162" cy="1471750"/>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68" name="TextBox 7"/>
            <p:cNvSpPr txBox="1"/>
            <p:nvPr>
              <p:custDataLst>
                <p:tags r:id="rId4"/>
              </p:custDataLst>
            </p:nvPr>
          </p:nvSpPr>
          <p:spPr>
            <a:xfrm>
              <a:off x="3081008" y="3136915"/>
              <a:ext cx="2460125" cy="123599"/>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a:latin typeface="Arial" panose="020B0604020202020204" pitchFamily="34" charset="0"/>
                </a:rPr>
                <a:t>System Flexibility &amp; Resilience </a:t>
              </a:r>
            </a:p>
          </p:txBody>
        </p:sp>
      </p:grpSp>
      <p:sp>
        <p:nvSpPr>
          <p:cNvPr id="69" name="Rectangle 68"/>
          <p:cNvSpPr/>
          <p:nvPr/>
        </p:nvSpPr>
        <p:spPr>
          <a:xfrm>
            <a:off x="4169320" y="2056524"/>
            <a:ext cx="4087773" cy="2197378"/>
          </a:xfrm>
          <a:prstGeom prst="rect">
            <a:avLst/>
          </a:prstGeom>
        </p:spPr>
        <p:txBody>
          <a:bodyPr wrap="square" lIns="128016" tIns="64008" rIns="128016" bIns="64008">
            <a:noAutofit/>
          </a:bodyPr>
          <a:lstStyle/>
          <a:p>
            <a:pPr marL="201600" lvl="1" indent="-134400" algn="just" defTabSz="1253091">
              <a:buClr>
                <a:srgbClr val="003896">
                  <a:lumMod val="100000"/>
                </a:srgbClr>
              </a:buClr>
              <a:buSzPct val="100000"/>
              <a:buFont typeface="Trebuchet MS" panose="020B0603020202020204" pitchFamily="34" charset="0"/>
              <a:buChar char="•"/>
            </a:pPr>
            <a:r>
              <a:rPr lang="en-US" sz="1200" dirty="0">
                <a:latin typeface="+mn-lt"/>
                <a:ea typeface="Arial Unicode MS" pitchFamily="34" charset="-128"/>
                <a:cs typeface="Arial Unicode MS" pitchFamily="34" charset="-128"/>
              </a:rPr>
              <a:t>The Microgrid system offers a high degree of configurability ,suited for different scenarios that can assist with offering network Resilience and system flexibility by managing load imbalances. and voltage rise a fall and other fluctuations on the grid.</a:t>
            </a:r>
          </a:p>
          <a:p>
            <a:pPr marL="201600" lvl="1" indent="-134400" algn="just" defTabSz="1253091">
              <a:buClr>
                <a:srgbClr val="003896">
                  <a:lumMod val="100000"/>
                </a:srgbClr>
              </a:buClr>
              <a:buSzPct val="100000"/>
              <a:buFont typeface="Trebuchet MS" panose="020B0603020202020204" pitchFamily="34" charset="0"/>
              <a:buChar char="•"/>
            </a:pPr>
            <a:r>
              <a:rPr lang="en-US" sz="1200" dirty="0">
                <a:latin typeface="+mn-lt"/>
                <a:ea typeface="Arial Unicode MS" pitchFamily="34" charset="-128"/>
                <a:cs typeface="Arial Unicode MS" pitchFamily="34" charset="-128"/>
              </a:rPr>
              <a:t>Individual system components such as Generation, storage and control can be customised to meet a specific network or customer need.</a:t>
            </a:r>
          </a:p>
          <a:p>
            <a:pPr marL="201600" lvl="1" indent="-134400" algn="just" defTabSz="1253091">
              <a:buClr>
                <a:srgbClr val="003896">
                  <a:lumMod val="100000"/>
                </a:srgbClr>
              </a:buClr>
              <a:buSzPct val="100000"/>
              <a:buFont typeface="Trebuchet MS" panose="020B0603020202020204" pitchFamily="34" charset="0"/>
              <a:buChar char="•"/>
            </a:pPr>
            <a:r>
              <a:rPr lang="en-US" sz="1200" dirty="0">
                <a:latin typeface="+mn-lt"/>
                <a:ea typeface="Arial Unicode MS" pitchFamily="34" charset="-128"/>
                <a:cs typeface="Arial Unicode MS" pitchFamily="34" charset="-128"/>
              </a:rPr>
              <a:t>Distributed Energy controllers facilitate automatic supply and demand </a:t>
            </a:r>
          </a:p>
          <a:p>
            <a:pPr marL="67200" lvl="1" algn="just" defTabSz="1253091">
              <a:buClr>
                <a:srgbClr val="003896">
                  <a:lumMod val="100000"/>
                </a:srgbClr>
              </a:buClr>
              <a:buSzPct val="100000"/>
            </a:pPr>
            <a:endParaRPr lang="en-US" sz="1300" dirty="0">
              <a:ea typeface="Arial Unicode MS" pitchFamily="34" charset="-128"/>
              <a:cs typeface="Arial Unicode MS" pitchFamily="34" charset="-128"/>
            </a:endParaRPr>
          </a:p>
        </p:txBody>
      </p:sp>
      <p:pic>
        <p:nvPicPr>
          <p:cNvPr id="50" name="Content Placeholder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00076" y="4278597"/>
            <a:ext cx="4095870" cy="1935510"/>
          </a:xfrm>
          <a:prstGeom prst="rect">
            <a:avLst/>
          </a:prstGeom>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56584" y="6335971"/>
            <a:ext cx="3872840" cy="2785094"/>
          </a:xfrm>
          <a:prstGeom prst="rect">
            <a:avLst/>
          </a:prstGeom>
        </p:spPr>
      </p:pic>
      <p:pic>
        <p:nvPicPr>
          <p:cNvPr id="54" name="Picture 53"/>
          <p:cNvPicPr>
            <a:picLocks noChangeAspect="1"/>
          </p:cNvPicPr>
          <p:nvPr/>
        </p:nvPicPr>
        <p:blipFill>
          <a:blip r:embed="rId13"/>
          <a:stretch>
            <a:fillRect/>
          </a:stretch>
        </p:blipFill>
        <p:spPr>
          <a:xfrm>
            <a:off x="270953" y="6335970"/>
            <a:ext cx="4029123" cy="2785095"/>
          </a:xfrm>
          <a:prstGeom prst="rect">
            <a:avLst/>
          </a:prstGeom>
        </p:spPr>
      </p:pic>
      <p:pic>
        <p:nvPicPr>
          <p:cNvPr id="58" name="Picture 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81318" y="7750524"/>
            <a:ext cx="2556519" cy="1396297"/>
          </a:xfrm>
          <a:prstGeom prst="rect">
            <a:avLst/>
          </a:prstGeom>
        </p:spPr>
      </p:pic>
      <p:pic>
        <p:nvPicPr>
          <p:cNvPr id="59" name="Picture 5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81318" y="6354227"/>
            <a:ext cx="2556519" cy="1396297"/>
          </a:xfrm>
          <a:prstGeom prst="rect">
            <a:avLst/>
          </a:prstGeom>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28642" y="6354227"/>
            <a:ext cx="1464261" cy="2792594"/>
          </a:xfrm>
          <a:prstGeom prst="rect">
            <a:avLst/>
          </a:prstGeom>
        </p:spPr>
      </p:pic>
      <p:sp>
        <p:nvSpPr>
          <p:cNvPr id="23" name="Rectangle 22"/>
          <p:cNvSpPr/>
          <p:nvPr/>
        </p:nvSpPr>
        <p:spPr>
          <a:xfrm>
            <a:off x="8609153" y="2075022"/>
            <a:ext cx="4087773" cy="3013609"/>
          </a:xfrm>
          <a:prstGeom prst="rect">
            <a:avLst/>
          </a:prstGeom>
        </p:spPr>
        <p:txBody>
          <a:bodyPr wrap="square" lIns="128016" tIns="64008" rIns="128016" bIns="64008">
            <a:noAutofit/>
          </a:bodyPr>
          <a:lstStyle/>
          <a:p>
            <a:pPr marL="201600" lvl="1" indent="-134400" algn="just" defTabSz="1253091">
              <a:buClr>
                <a:srgbClr val="003896">
                  <a:lumMod val="100000"/>
                </a:srgbClr>
              </a:buClr>
              <a:buSzPct val="100000"/>
              <a:buFont typeface="Trebuchet MS" panose="020B0603020202020204" pitchFamily="34" charset="0"/>
              <a:buChar char="•"/>
            </a:pPr>
            <a:r>
              <a:rPr lang="en-US" sz="1200" dirty="0">
                <a:latin typeface="+mn-lt"/>
                <a:ea typeface="Arial Unicode MS" pitchFamily="34" charset="-128"/>
                <a:cs typeface="Arial Unicode MS" pitchFamily="34" charset="-128"/>
              </a:rPr>
              <a:t>A highly skilled team on Eskom Engineers have leveraged the Demonstration and Pilots portfolio with Eskom Research Testing and Development to execute Pilot projects within this area of Specialisation. </a:t>
            </a:r>
          </a:p>
          <a:p>
            <a:pPr marL="201600" lvl="1" indent="-134400" algn="just" defTabSz="1253091">
              <a:buClr>
                <a:srgbClr val="003896">
                  <a:lumMod val="100000"/>
                </a:srgbClr>
              </a:buClr>
              <a:buSzPct val="100000"/>
              <a:buFont typeface="Trebuchet MS" panose="020B0603020202020204" pitchFamily="34" charset="0"/>
              <a:buChar char="•"/>
            </a:pPr>
            <a:r>
              <a:rPr lang="en-US" sz="1200" dirty="0">
                <a:latin typeface="+mn-lt"/>
                <a:ea typeface="Arial Unicode MS" pitchFamily="34" charset="-128"/>
                <a:cs typeface="Arial Unicode MS" pitchFamily="34" charset="-128"/>
              </a:rPr>
              <a:t>All knowledge gained and lessons from these demonstration Pilots will be leveraged for further improvements on new products and services beyond the new energy landscape ,looking into the next horizon technologies such as Fuel-Cells, Solid state battery and storage technologies. </a:t>
            </a:r>
          </a:p>
          <a:p>
            <a:pPr marL="201600" lvl="1" indent="-134400" algn="just" defTabSz="1253091">
              <a:buClr>
                <a:srgbClr val="003896">
                  <a:lumMod val="100000"/>
                </a:srgbClr>
              </a:buClr>
              <a:buSzPct val="100000"/>
              <a:buFont typeface="Trebuchet MS" panose="020B0603020202020204" pitchFamily="34" charset="0"/>
              <a:buChar char="•"/>
            </a:pPr>
            <a:r>
              <a:rPr lang="en-US" sz="1200" dirty="0">
                <a:latin typeface="+mn-lt"/>
                <a:ea typeface="Arial Unicode MS" pitchFamily="34" charset="-128"/>
                <a:cs typeface="Arial Unicode MS" pitchFamily="34" charset="-128"/>
              </a:rPr>
              <a:t>The future customer domain and distributed generation are areas of focus, followed by digitalization and other trends that are leading us to the 4</a:t>
            </a:r>
            <a:r>
              <a:rPr lang="en-US" sz="1200" baseline="30000" dirty="0">
                <a:latin typeface="+mn-lt"/>
                <a:ea typeface="Arial Unicode MS" pitchFamily="34" charset="-128"/>
                <a:cs typeface="Arial Unicode MS" pitchFamily="34" charset="-128"/>
              </a:rPr>
              <a:t>th</a:t>
            </a:r>
            <a:r>
              <a:rPr lang="en-US" sz="1200" dirty="0">
                <a:latin typeface="+mn-lt"/>
                <a:ea typeface="Arial Unicode MS" pitchFamily="34" charset="-128"/>
                <a:cs typeface="Arial Unicode MS" pitchFamily="34" charset="-128"/>
              </a:rPr>
              <a:t> Industrial revolution.</a:t>
            </a:r>
          </a:p>
          <a:p>
            <a:pPr marL="67200" lvl="1" algn="just" defTabSz="1253091">
              <a:buClr>
                <a:srgbClr val="003896">
                  <a:lumMod val="100000"/>
                </a:srgbClr>
              </a:buClr>
              <a:buSzPct val="100000"/>
            </a:pPr>
            <a:endParaRPr lang="en-US" sz="1300" dirty="0">
              <a:ea typeface="Arial Unicode MS" pitchFamily="34" charset="-128"/>
              <a:cs typeface="Arial Unicode MS" pitchFamily="34" charset="-128"/>
            </a:endParaRPr>
          </a:p>
        </p:txBody>
      </p:sp>
      <p:sp>
        <p:nvSpPr>
          <p:cNvPr id="10" name="TextBox 9"/>
          <p:cNvSpPr txBox="1"/>
          <p:nvPr/>
        </p:nvSpPr>
        <p:spPr>
          <a:xfrm>
            <a:off x="8728223" y="5392507"/>
            <a:ext cx="2906565" cy="861774"/>
          </a:xfrm>
          <a:prstGeom prst="rect">
            <a:avLst/>
          </a:prstGeom>
          <a:noFill/>
        </p:spPr>
        <p:txBody>
          <a:bodyPr wrap="none" rtlCol="0">
            <a:spAutoFit/>
          </a:bodyPr>
          <a:lstStyle/>
          <a:p>
            <a:r>
              <a:rPr lang="en-US" sz="1000" dirty="0"/>
              <a:t>Designed Commissioned and Manufactured by: </a:t>
            </a:r>
          </a:p>
          <a:p>
            <a:r>
              <a:rPr lang="en-US" sz="1000" dirty="0"/>
              <a:t>Eskom Research Testing and Development</a:t>
            </a:r>
          </a:p>
          <a:p>
            <a:r>
              <a:rPr lang="en-US" sz="1000" dirty="0"/>
              <a:t>Smart Grid CoE</a:t>
            </a:r>
          </a:p>
          <a:p>
            <a:r>
              <a:rPr lang="en-US" sz="1000" dirty="0"/>
              <a:t>Nick Singh  Tel 0834156235</a:t>
            </a:r>
          </a:p>
          <a:p>
            <a:r>
              <a:rPr lang="en-US" sz="1000" dirty="0"/>
              <a:t>Singhnn@Eskom.co.za</a:t>
            </a:r>
            <a:endParaRPr lang="en-ZA" sz="1000" dirty="0"/>
          </a:p>
        </p:txBody>
      </p:sp>
      <p:sp>
        <p:nvSpPr>
          <p:cNvPr id="29" name="Rectangle 28"/>
          <p:cNvSpPr/>
          <p:nvPr/>
        </p:nvSpPr>
        <p:spPr>
          <a:xfrm>
            <a:off x="8719375" y="5288953"/>
            <a:ext cx="3959855" cy="925153"/>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30" name="TextBox 7"/>
          <p:cNvSpPr txBox="1"/>
          <p:nvPr>
            <p:custDataLst>
              <p:tags r:id="rId3"/>
            </p:custDataLst>
          </p:nvPr>
        </p:nvSpPr>
        <p:spPr>
          <a:xfrm>
            <a:off x="9626001" y="5156050"/>
            <a:ext cx="1710263" cy="279810"/>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a:latin typeface="Arial" panose="020B0604020202020204" pitchFamily="34" charset="0"/>
              </a:rPr>
              <a:t>Contact:</a:t>
            </a:r>
          </a:p>
        </p:txBody>
      </p:sp>
      <p:sp>
        <p:nvSpPr>
          <p:cNvPr id="31" name="Rectangle 30"/>
          <p:cNvSpPr/>
          <p:nvPr/>
        </p:nvSpPr>
        <p:spPr>
          <a:xfrm>
            <a:off x="761246" y="9146821"/>
            <a:ext cx="3048536" cy="246221"/>
          </a:xfrm>
          <a:prstGeom prst="rect">
            <a:avLst/>
          </a:prstGeom>
        </p:spPr>
        <p:txBody>
          <a:bodyPr wrap="square">
            <a:spAutoFit/>
          </a:bodyPr>
          <a:lstStyle/>
          <a:p>
            <a:r>
              <a:rPr lang="en-US" sz="1000" dirty="0">
                <a:ea typeface="Arial Unicode MS" pitchFamily="34" charset="-128"/>
                <a:cs typeface="Arial Unicode MS" pitchFamily="34" charset="-128"/>
              </a:rPr>
              <a:t>Figure 4 – 12m Containerised power plant</a:t>
            </a:r>
            <a:endParaRPr lang="en-ZA" sz="1000" dirty="0"/>
          </a:p>
        </p:txBody>
      </p:sp>
      <p:sp>
        <p:nvSpPr>
          <p:cNvPr id="32" name="Rectangle 31"/>
          <p:cNvSpPr/>
          <p:nvPr/>
        </p:nvSpPr>
        <p:spPr>
          <a:xfrm>
            <a:off x="5131748" y="9169550"/>
            <a:ext cx="3048536" cy="246221"/>
          </a:xfrm>
          <a:prstGeom prst="rect">
            <a:avLst/>
          </a:prstGeom>
        </p:spPr>
        <p:txBody>
          <a:bodyPr wrap="square">
            <a:spAutoFit/>
          </a:bodyPr>
          <a:lstStyle/>
          <a:p>
            <a:r>
              <a:rPr lang="en-US" sz="1000" dirty="0">
                <a:ea typeface="Arial Unicode MS" pitchFamily="34" charset="-128"/>
                <a:cs typeface="Arial Unicode MS" pitchFamily="34" charset="-128"/>
              </a:rPr>
              <a:t>Figure 6 – 24Kw installed PV </a:t>
            </a:r>
            <a:r>
              <a:rPr lang="en-US" sz="1000" dirty="0" err="1">
                <a:ea typeface="Arial Unicode MS" pitchFamily="34" charset="-128"/>
                <a:cs typeface="Arial Unicode MS" pitchFamily="34" charset="-128"/>
              </a:rPr>
              <a:t>Panelsc</a:t>
            </a:r>
            <a:endParaRPr lang="en-ZA" sz="1000" dirty="0"/>
          </a:p>
        </p:txBody>
      </p:sp>
      <p:sp>
        <p:nvSpPr>
          <p:cNvPr id="33" name="Rectangle 32"/>
          <p:cNvSpPr/>
          <p:nvPr/>
        </p:nvSpPr>
        <p:spPr>
          <a:xfrm>
            <a:off x="8956864" y="9176110"/>
            <a:ext cx="3048536" cy="400110"/>
          </a:xfrm>
          <a:prstGeom prst="rect">
            <a:avLst/>
          </a:prstGeom>
        </p:spPr>
        <p:txBody>
          <a:bodyPr wrap="square">
            <a:spAutoFit/>
          </a:bodyPr>
          <a:lstStyle/>
          <a:p>
            <a:r>
              <a:rPr lang="en-US" sz="1000" dirty="0">
                <a:ea typeface="Arial Unicode MS" pitchFamily="34" charset="-128"/>
                <a:cs typeface="Arial Unicode MS" pitchFamily="34" charset="-128"/>
              </a:rPr>
              <a:t>Figure 7 – Control &amp; Communication Systems and Lithium Ion battery banks</a:t>
            </a:r>
            <a:endParaRPr lang="en-ZA" sz="1000" dirty="0"/>
          </a:p>
        </p:txBody>
      </p:sp>
    </p:spTree>
    <p:extLst>
      <p:ext uri="{BB962C8B-B14F-4D97-AF65-F5344CB8AC3E}">
        <p14:creationId xmlns:p14="http://schemas.microsoft.com/office/powerpoint/2010/main" val="4105997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name="think-cell Slide" r:id="rId10" imgW="395" imgH="396" progId="TCLayout.ActiveDocument.1">
                  <p:embed/>
                </p:oleObj>
              </mc:Choice>
              <mc:Fallback>
                <p:oleObj name="think-cell Slide" r:id="rId10" imgW="395" imgH="396" progId="TCLayout.ActiveDocument.1">
                  <p:embed/>
                  <p:pic>
                    <p:nvPicPr>
                      <p:cNvPr id="0" name=""/>
                      <p:cNvPicPr/>
                      <p:nvPr/>
                    </p:nvPicPr>
                    <p:blipFill>
                      <a:blip r:embed="rId11"/>
                      <a:stretch>
                        <a:fillRect/>
                      </a:stretch>
                    </p:blipFill>
                    <p:spPr>
                      <a:xfrm>
                        <a:off x="2224" y="2224"/>
                        <a:ext cx="2222" cy="2222"/>
                      </a:xfrm>
                      <a:prstGeom prst="rect">
                        <a:avLst/>
                      </a:prstGeom>
                    </p:spPr>
                  </p:pic>
                </p:oleObj>
              </mc:Fallback>
            </mc:AlternateContent>
          </a:graphicData>
        </a:graphic>
      </p:graphicFrame>
      <p:sp>
        <p:nvSpPr>
          <p:cNvPr id="4" name="Rectangle 3" hidden="1"/>
          <p:cNvSpPr/>
          <p:nvPr>
            <p:custDataLst>
              <p:tags r:id="rId2"/>
            </p:custDataLst>
          </p:nvPr>
        </p:nvSpPr>
        <p:spPr bwMode="gray">
          <a:xfrm>
            <a:off x="0" y="0"/>
            <a:ext cx="222250" cy="222250"/>
          </a:xfrm>
          <a:prstGeom prst="rect">
            <a:avLst/>
          </a:prstGeom>
          <a:solidFill>
            <a:schemeClr val="tx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553750" y="233363"/>
            <a:ext cx="9802171" cy="9334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SzPts val="1800"/>
            </a:pPr>
            <a:r>
              <a:rPr lang="en-US" dirty="0">
                <a:latin typeface="Arial" panose="020B0604020202020204" pitchFamily="34" charset="0"/>
                <a:cs typeface="Arial" panose="020B0604020202020204" pitchFamily="34" charset="0"/>
              </a:rPr>
              <a:t>Microgrid: Grid Tied and Off grid applications </a:t>
            </a:r>
          </a:p>
        </p:txBody>
      </p:sp>
      <p:grpSp>
        <p:nvGrpSpPr>
          <p:cNvPr id="14" name="Group 13"/>
          <p:cNvGrpSpPr/>
          <p:nvPr/>
        </p:nvGrpSpPr>
        <p:grpSpPr>
          <a:xfrm>
            <a:off x="4043991" y="1527271"/>
            <a:ext cx="4288939" cy="1947566"/>
            <a:chOff x="5879304" y="1191223"/>
            <a:chExt cx="3063528" cy="5501359"/>
          </a:xfrm>
        </p:grpSpPr>
        <p:sp>
          <p:nvSpPr>
            <p:cNvPr id="171" name="Rectangle 170"/>
            <p:cNvSpPr/>
            <p:nvPr/>
          </p:nvSpPr>
          <p:spPr>
            <a:xfrm>
              <a:off x="5879304" y="1306259"/>
              <a:ext cx="3063528" cy="5386323"/>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56" name="TextBox 7"/>
            <p:cNvSpPr txBox="1"/>
            <p:nvPr>
              <p:custDataLst>
                <p:tags r:id="rId7"/>
              </p:custDataLst>
            </p:nvPr>
          </p:nvSpPr>
          <p:spPr>
            <a:xfrm>
              <a:off x="6486384" y="1191223"/>
              <a:ext cx="1717436" cy="225300"/>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a:latin typeface="Arial" panose="020B0604020202020204" pitchFamily="34" charset="0"/>
                </a:rPr>
                <a:t>Carbon Reduction</a:t>
              </a:r>
            </a:p>
          </p:txBody>
        </p:sp>
      </p:grpSp>
      <p:grpSp>
        <p:nvGrpSpPr>
          <p:cNvPr id="5" name="Group 4"/>
          <p:cNvGrpSpPr/>
          <p:nvPr/>
        </p:nvGrpSpPr>
        <p:grpSpPr>
          <a:xfrm>
            <a:off x="347599" y="2718528"/>
            <a:ext cx="3678662" cy="3724293"/>
            <a:chOff x="248285" y="2115902"/>
            <a:chExt cx="2560637" cy="2544465"/>
          </a:xfrm>
        </p:grpSpPr>
        <p:sp>
          <p:nvSpPr>
            <p:cNvPr id="167" name="Rectangle 166"/>
            <p:cNvSpPr/>
            <p:nvPr/>
          </p:nvSpPr>
          <p:spPr>
            <a:xfrm>
              <a:off x="248285" y="2222631"/>
              <a:ext cx="2560637" cy="2437736"/>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43" name="TextBox 7"/>
            <p:cNvSpPr txBox="1"/>
            <p:nvPr>
              <p:custDataLst>
                <p:tags r:id="rId6"/>
              </p:custDataLst>
            </p:nvPr>
          </p:nvSpPr>
          <p:spPr>
            <a:xfrm>
              <a:off x="340392" y="2115902"/>
              <a:ext cx="2066343" cy="177849"/>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r>
                <a:rPr lang="en-US" sz="1700" b="1" dirty="0">
                  <a:latin typeface="Arial" panose="020B0604020202020204" pitchFamily="34" charset="0"/>
                </a:rPr>
                <a:t>Background &amp; Description</a:t>
              </a:r>
            </a:p>
          </p:txBody>
        </p:sp>
      </p:grpSp>
      <p:sp>
        <p:nvSpPr>
          <p:cNvPr id="15" name="Rectangle 14"/>
          <p:cNvSpPr/>
          <p:nvPr/>
        </p:nvSpPr>
        <p:spPr>
          <a:xfrm>
            <a:off x="347599" y="2242059"/>
            <a:ext cx="1660562" cy="338927"/>
          </a:xfrm>
          <a:prstGeom prst="rect">
            <a:avLst/>
          </a:prstGeom>
          <a:solidFill>
            <a:srgbClr val="003896"/>
          </a:solidFill>
          <a:ln w="9525" cap="flat" cmpd="sng" algn="ctr">
            <a:solidFill>
              <a:srgbClr val="00389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r>
              <a:rPr lang="en-US" sz="1400" b="1" dirty="0">
                <a:solidFill>
                  <a:schemeClr val="bg1"/>
                </a:solidFill>
              </a:rPr>
              <a:t>Category</a:t>
            </a:r>
          </a:p>
        </p:txBody>
      </p:sp>
      <p:sp>
        <p:nvSpPr>
          <p:cNvPr id="45" name="Rectangle 44"/>
          <p:cNvSpPr/>
          <p:nvPr/>
        </p:nvSpPr>
        <p:spPr>
          <a:xfrm>
            <a:off x="2045573" y="2227286"/>
            <a:ext cx="2008526" cy="466356"/>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r>
              <a:rPr lang="en-US" sz="1100" i="1" dirty="0">
                <a:solidFill>
                  <a:srgbClr val="3F3F3F"/>
                </a:solidFill>
              </a:rPr>
              <a:t>Emission Reduction &amp; Universal Energy Access ;Renewables</a:t>
            </a:r>
          </a:p>
        </p:txBody>
      </p:sp>
      <p:sp>
        <p:nvSpPr>
          <p:cNvPr id="48" name="Rectangle 47"/>
          <p:cNvSpPr/>
          <p:nvPr/>
        </p:nvSpPr>
        <p:spPr>
          <a:xfrm>
            <a:off x="347599" y="1777557"/>
            <a:ext cx="1660562" cy="338927"/>
          </a:xfrm>
          <a:prstGeom prst="rect">
            <a:avLst/>
          </a:prstGeom>
          <a:solidFill>
            <a:srgbClr val="003896"/>
          </a:solidFill>
          <a:ln w="9525" cap="flat" cmpd="sng" algn="ctr">
            <a:solidFill>
              <a:srgbClr val="00389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r>
              <a:rPr lang="en-US" sz="1400" b="1" dirty="0">
                <a:solidFill>
                  <a:schemeClr val="bg1"/>
                </a:solidFill>
              </a:rPr>
              <a:t>Initiative Name</a:t>
            </a:r>
          </a:p>
        </p:txBody>
      </p:sp>
      <p:sp>
        <p:nvSpPr>
          <p:cNvPr id="49" name="Rectangle 48"/>
          <p:cNvSpPr/>
          <p:nvPr/>
        </p:nvSpPr>
        <p:spPr>
          <a:xfrm>
            <a:off x="2008161" y="1777557"/>
            <a:ext cx="1918840" cy="338927"/>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r>
              <a:rPr lang="en-US" sz="1100" i="1" dirty="0">
                <a:solidFill>
                  <a:srgbClr val="3F3F3F"/>
                </a:solidFill>
              </a:rPr>
              <a:t>Microgrids(DER)</a:t>
            </a:r>
          </a:p>
        </p:txBody>
      </p:sp>
      <p:grpSp>
        <p:nvGrpSpPr>
          <p:cNvPr id="6" name="Group 5"/>
          <p:cNvGrpSpPr/>
          <p:nvPr/>
        </p:nvGrpSpPr>
        <p:grpSpPr>
          <a:xfrm>
            <a:off x="347601" y="6504023"/>
            <a:ext cx="3731900" cy="2814385"/>
            <a:chOff x="248286" y="4846284"/>
            <a:chExt cx="2593717" cy="1819692"/>
          </a:xfrm>
        </p:grpSpPr>
        <p:sp>
          <p:nvSpPr>
            <p:cNvPr id="51" name="Rectangle 50"/>
            <p:cNvSpPr/>
            <p:nvPr/>
          </p:nvSpPr>
          <p:spPr>
            <a:xfrm>
              <a:off x="248286" y="4966933"/>
              <a:ext cx="2593717" cy="1699043"/>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700" dirty="0">
                  <a:solidFill>
                    <a:schemeClr val="bg1"/>
                  </a:solidFill>
                </a:rPr>
                <a:t>king </a:t>
              </a:r>
            </a:p>
          </p:txBody>
        </p:sp>
        <p:sp>
          <p:nvSpPr>
            <p:cNvPr id="66" name="TextBox 7"/>
            <p:cNvSpPr txBox="1"/>
            <p:nvPr>
              <p:custDataLst>
                <p:tags r:id="rId5"/>
              </p:custDataLst>
            </p:nvPr>
          </p:nvSpPr>
          <p:spPr>
            <a:xfrm>
              <a:off x="308004" y="4846284"/>
              <a:ext cx="2478219" cy="228568"/>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none" lIns="0" tIns="0" rIns="0" bIns="0"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r>
                <a:rPr lang="en-US" sz="1700" b="1" dirty="0">
                  <a:latin typeface="Arial" panose="020B0604020202020204" pitchFamily="34" charset="0"/>
                </a:rPr>
                <a:t>Technology Overview &amp; Integration</a:t>
              </a:r>
            </a:p>
          </p:txBody>
        </p:sp>
      </p:grpSp>
      <p:sp>
        <p:nvSpPr>
          <p:cNvPr id="2" name="Rectangle 1"/>
          <p:cNvSpPr/>
          <p:nvPr/>
        </p:nvSpPr>
        <p:spPr>
          <a:xfrm>
            <a:off x="329869" y="2941444"/>
            <a:ext cx="3724230" cy="3576364"/>
          </a:xfrm>
          <a:prstGeom prst="rect">
            <a:avLst/>
          </a:prstGeom>
        </p:spPr>
        <p:txBody>
          <a:bodyPr wrap="square" lIns="128016" tIns="64008" rIns="128016" bIns="64008">
            <a:spAutoFit/>
          </a:bodyPr>
          <a:lstStyle/>
          <a:p>
            <a:pPr marL="240030" indent="-240030" algn="just">
              <a:buFont typeface="Arial" panose="020B0604020202020204" pitchFamily="34" charset="0"/>
              <a:buChar char="•"/>
            </a:pPr>
            <a:r>
              <a:rPr lang="en-US" sz="1000" dirty="0">
                <a:ea typeface="Arial Unicode MS" pitchFamily="34" charset="-128"/>
                <a:cs typeface="Arial Unicode MS" pitchFamily="34" charset="-128"/>
              </a:rPr>
              <a:t>The RT&amp;D Microgrid Pilot in Ficksburg (Fig 1) has successfully demonstrated in an operational live community that a cleaner electrification alternative to traditional grid supplied projects is indeed possible.</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Off-Grid Microgrids can provide a greener alternative to electrifying far to reach, isolated communities where the cost of grid extension is too high. Bespoke solutions are also possible for game farms and other niche applications can include end of line grid strengthening and  capital deferral.</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Optimally balancing the storage and generation capacity with real time load management  will achieve highest levels of continuity of supply and subsequent affect on the environmental impact of these technologies.</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Over 65 Tons of Carbon Emission has been avoided thus far, being commissioned in Aug 2017, whereas conventional methods of Cooking and heating using Wood and paraffin would have created an equivalent value of emissions.</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Social Access and upliftment are key imperatives from Eskom JET, and this can also be achieved with microgrid deployment</a:t>
            </a:r>
            <a:r>
              <a:rPr lang="en-US" sz="1400" dirty="0">
                <a:ea typeface="Arial Unicode MS" pitchFamily="34" charset="-128"/>
                <a:cs typeface="Arial Unicode MS" pitchFamily="34" charset="-128"/>
              </a:rPr>
              <a:t>.</a:t>
            </a:r>
          </a:p>
        </p:txBody>
      </p:sp>
      <p:grpSp>
        <p:nvGrpSpPr>
          <p:cNvPr id="11" name="Group 10"/>
          <p:cNvGrpSpPr/>
          <p:nvPr/>
        </p:nvGrpSpPr>
        <p:grpSpPr>
          <a:xfrm>
            <a:off x="8532855" y="1705099"/>
            <a:ext cx="3959855" cy="4812709"/>
            <a:chOff x="5094022" y="3290566"/>
            <a:chExt cx="2697162" cy="1538056"/>
          </a:xfrm>
        </p:grpSpPr>
        <p:sp>
          <p:nvSpPr>
            <p:cNvPr id="67" name="Rectangle 66"/>
            <p:cNvSpPr/>
            <p:nvPr/>
          </p:nvSpPr>
          <p:spPr>
            <a:xfrm>
              <a:off x="5094022" y="3356872"/>
              <a:ext cx="2697162" cy="1471750"/>
            </a:xfrm>
            <a:prstGeom prst="rect">
              <a:avLst/>
            </a:prstGeom>
            <a:noFill/>
            <a:ln w="9525" cap="flat" cmpd="sng" algn="ctr">
              <a:solidFill>
                <a:srgbClr val="003896"/>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00" dirty="0">
                <a:solidFill>
                  <a:schemeClr val="bg1"/>
                </a:solidFill>
              </a:endParaRPr>
            </a:p>
          </p:txBody>
        </p:sp>
        <p:sp>
          <p:nvSpPr>
            <p:cNvPr id="68" name="TextBox 7"/>
            <p:cNvSpPr txBox="1"/>
            <p:nvPr>
              <p:custDataLst>
                <p:tags r:id="rId4"/>
              </p:custDataLst>
            </p:nvPr>
          </p:nvSpPr>
          <p:spPr>
            <a:xfrm>
              <a:off x="5230685" y="3290566"/>
              <a:ext cx="2460125" cy="123599"/>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77747" tIns="77747" rIns="77747" bIns="77747"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pPr algn="ctr"/>
              <a:r>
                <a:rPr lang="en-US" sz="1700" b="1" dirty="0">
                  <a:latin typeface="Arial" panose="020B0604020202020204" pitchFamily="34" charset="0"/>
                </a:rPr>
                <a:t>Potential &amp; Opportunities of Microgrids</a:t>
              </a:r>
            </a:p>
          </p:txBody>
        </p:sp>
      </p:grpSp>
      <p:sp>
        <p:nvSpPr>
          <p:cNvPr id="69" name="Rectangle 68"/>
          <p:cNvSpPr/>
          <p:nvPr/>
        </p:nvSpPr>
        <p:spPr>
          <a:xfrm>
            <a:off x="8484822" y="2024422"/>
            <a:ext cx="4023815" cy="6024693"/>
          </a:xfrm>
          <a:prstGeom prst="rect">
            <a:avLst/>
          </a:prstGeom>
        </p:spPr>
        <p:txBody>
          <a:bodyPr wrap="square" lIns="128016" tIns="64008" rIns="128016" bIns="64008">
            <a:noAutofit/>
          </a:bodyPr>
          <a:lstStyle/>
          <a:p>
            <a:pPr marL="201600" lvl="1" indent="-134400" algn="just" defTabSz="1253091">
              <a:buClr>
                <a:srgbClr val="003896">
                  <a:lumMod val="100000"/>
                </a:srgbClr>
              </a:buClr>
              <a:buSzPct val="100000"/>
              <a:buFont typeface="Trebuchet MS" panose="020B0603020202020204" pitchFamily="34" charset="0"/>
              <a:buChar char="•"/>
            </a:pPr>
            <a:endParaRPr lang="en-US" sz="1200" dirty="0">
              <a:latin typeface="+mn-lt"/>
              <a:ea typeface="Arial Unicode MS" pitchFamily="34" charset="-128"/>
              <a:cs typeface="Arial Unicode MS" pitchFamily="34" charset="-128"/>
            </a:endParaRP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Universal Access to Electricity by deploying modular containerised off-grid renewable power plants in outlying areas. Schools , small villages and medical clinics.</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Grid tied solutions to defer capital investment incurred in building or strengthening existing infrastructure.</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Zero emission technology i.e. Over 60 Tons of Carbon Emission has been avoided thus far, being commissioned in Aug 2017, whereas conventional methods of Cooking and heating using Wood and paraffin would have created an equivalent value of emissions. No water is used in the production of energy.</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Social Access and upliftment are key imperatives from Eskom JET, and this can also be achieved with microgrid deployment</a:t>
            </a:r>
            <a:r>
              <a:rPr lang="en-US" sz="1400" dirty="0">
                <a:ea typeface="Arial Unicode MS" pitchFamily="34" charset="-128"/>
                <a:cs typeface="Arial Unicode MS" pitchFamily="34" charset="-128"/>
              </a:rPr>
              <a:t>.</a:t>
            </a:r>
            <a:r>
              <a:rPr lang="en-US" sz="1000" dirty="0">
                <a:ea typeface="Arial Unicode MS" pitchFamily="34" charset="-128"/>
                <a:cs typeface="Arial Unicode MS" pitchFamily="34" charset="-128"/>
              </a:rPr>
              <a:t> A number of small business such as chicken farms and food preparation etc. have formed after access to electricity.</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Local residence form part of scheduled maintenance to maintain serviceable items such as the cleaning of the solar panels and vegetation management.</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The community has been trained on energy </a:t>
            </a:r>
            <a:r>
              <a:rPr lang="en-US" sz="1000" dirty="0" err="1">
                <a:ea typeface="Arial Unicode MS" pitchFamily="34" charset="-128"/>
                <a:cs typeface="Arial Unicode MS" pitchFamily="34" charset="-128"/>
              </a:rPr>
              <a:t>utilsation</a:t>
            </a:r>
            <a:r>
              <a:rPr lang="en-US" sz="1000" dirty="0">
                <a:ea typeface="Arial Unicode MS" pitchFamily="34" charset="-128"/>
                <a:cs typeface="Arial Unicode MS" pitchFamily="34" charset="-128"/>
              </a:rPr>
              <a:t> and form an active part of communication link </a:t>
            </a:r>
          </a:p>
          <a:p>
            <a:pPr marL="240030" indent="-240030" algn="just">
              <a:buFont typeface="Arial" panose="020B0604020202020204" pitchFamily="34" charset="0"/>
              <a:buChar char="•"/>
            </a:pPr>
            <a:endParaRPr lang="en-US" sz="1000" dirty="0">
              <a:ea typeface="Arial Unicode MS" pitchFamily="34" charset="-128"/>
              <a:cs typeface="Arial Unicode MS" pitchFamily="34" charset="-128"/>
            </a:endParaRP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From a product manufacturing and supply chain perspective, local manufacturing, production and assembly of all the components of the MicroGrid system can stimulate the local economy and create job opportunities as well as up-skilling of the public in this new area of technology deployment. </a:t>
            </a:r>
            <a:endParaRPr lang="en-US" sz="1400" dirty="0">
              <a:ea typeface="Arial Unicode MS" pitchFamily="34" charset="-128"/>
              <a:cs typeface="Arial Unicode MS" pitchFamily="34" charset="-128"/>
            </a:endParaRPr>
          </a:p>
          <a:p>
            <a:pPr marL="67200" lvl="1" algn="just" defTabSz="1253091">
              <a:buClr>
                <a:srgbClr val="003896">
                  <a:lumMod val="100000"/>
                </a:srgbClr>
              </a:buClr>
              <a:buSzPct val="100000"/>
            </a:pPr>
            <a:endParaRPr lang="en-US" sz="1200" dirty="0">
              <a:latin typeface="+mn-lt"/>
              <a:ea typeface="Arial Unicode MS" pitchFamily="34" charset="-128"/>
              <a:cs typeface="Arial Unicode MS" pitchFamily="34" charset="-128"/>
            </a:endParaRPr>
          </a:p>
        </p:txBody>
      </p:sp>
      <p:graphicFrame>
        <p:nvGraphicFramePr>
          <p:cNvPr id="13" name="Table 12"/>
          <p:cNvGraphicFramePr>
            <a:graphicFrameLocks noGrp="1"/>
          </p:cNvGraphicFramePr>
          <p:nvPr>
            <p:extLst>
              <p:ext uri="{D42A27DB-BD31-4B8C-83A1-F6EECF244321}">
                <p14:modId xmlns:p14="http://schemas.microsoft.com/office/powerpoint/2010/main" val="3989819344"/>
              </p:ext>
            </p:extLst>
          </p:nvPr>
        </p:nvGraphicFramePr>
        <p:xfrm>
          <a:off x="4474160" y="1967489"/>
          <a:ext cx="3464323" cy="1478202"/>
        </p:xfrm>
        <a:graphic>
          <a:graphicData uri="http://schemas.openxmlformats.org/drawingml/2006/table">
            <a:tbl>
              <a:tblPr firstRow="1" bandRow="1">
                <a:tableStyleId>{5C22544A-7EE6-4342-B048-85BDC9FD1C3A}</a:tableStyleId>
              </a:tblPr>
              <a:tblGrid>
                <a:gridCol w="873275">
                  <a:extLst>
                    <a:ext uri="{9D8B030D-6E8A-4147-A177-3AD203B41FA5}">
                      <a16:colId xmlns:a16="http://schemas.microsoft.com/office/drawing/2014/main" val="4165693457"/>
                    </a:ext>
                  </a:extLst>
                </a:gridCol>
                <a:gridCol w="640341">
                  <a:extLst>
                    <a:ext uri="{9D8B030D-6E8A-4147-A177-3AD203B41FA5}">
                      <a16:colId xmlns:a16="http://schemas.microsoft.com/office/drawing/2014/main" val="373829471"/>
                    </a:ext>
                  </a:extLst>
                </a:gridCol>
                <a:gridCol w="655183">
                  <a:extLst>
                    <a:ext uri="{9D8B030D-6E8A-4147-A177-3AD203B41FA5}">
                      <a16:colId xmlns:a16="http://schemas.microsoft.com/office/drawing/2014/main" val="27785461"/>
                    </a:ext>
                  </a:extLst>
                </a:gridCol>
                <a:gridCol w="647762">
                  <a:extLst>
                    <a:ext uri="{9D8B030D-6E8A-4147-A177-3AD203B41FA5}">
                      <a16:colId xmlns:a16="http://schemas.microsoft.com/office/drawing/2014/main" val="1247753251"/>
                    </a:ext>
                  </a:extLst>
                </a:gridCol>
                <a:gridCol w="647762">
                  <a:extLst>
                    <a:ext uri="{9D8B030D-6E8A-4147-A177-3AD203B41FA5}">
                      <a16:colId xmlns:a16="http://schemas.microsoft.com/office/drawing/2014/main" val="2371849415"/>
                    </a:ext>
                  </a:extLst>
                </a:gridCol>
              </a:tblGrid>
              <a:tr h="517866">
                <a:tc>
                  <a:txBody>
                    <a:bodyPr/>
                    <a:lstStyle/>
                    <a:p>
                      <a:r>
                        <a:rPr lang="en-US" sz="1000" dirty="0"/>
                        <a:t>Installed Capacity</a:t>
                      </a:r>
                      <a:endParaRPr lang="en-ZA" sz="1000" dirty="0"/>
                    </a:p>
                  </a:txBody>
                  <a:tcPr marL="25200" marR="128016" marT="50400"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100MW</a:t>
                      </a: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300MW</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500MW</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500MW</a:t>
                      </a: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extLst>
                  <a:ext uri="{0D108BD9-81ED-4DB2-BD59-A6C34878D82A}">
                    <a16:rowId xmlns:a16="http://schemas.microsoft.com/office/drawing/2014/main" val="3356933111"/>
                  </a:ext>
                </a:extLst>
              </a:tr>
              <a:tr h="333456">
                <a:tc>
                  <a:txBody>
                    <a:bodyPr/>
                    <a:lstStyle/>
                    <a:p>
                      <a:r>
                        <a:rPr lang="en-US" sz="800" dirty="0"/>
                        <a:t>CO2 Reduction /year (% of</a:t>
                      </a:r>
                      <a:r>
                        <a:rPr lang="en-US" sz="800" baseline="0" dirty="0"/>
                        <a:t> </a:t>
                      </a:r>
                      <a:r>
                        <a:rPr lang="en-US" sz="800" dirty="0"/>
                        <a:t>19/20</a:t>
                      </a:r>
                      <a:r>
                        <a:rPr lang="en-US" sz="800" baseline="0" dirty="0"/>
                        <a:t> base)</a:t>
                      </a:r>
                      <a:endParaRPr lang="en-ZA" sz="800" dirty="0"/>
                    </a:p>
                  </a:txBody>
                  <a:tcPr marL="25200" marR="128016" marT="50400"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0.03% </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0.11%</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0.24%</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US"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0.37%</a:t>
                      </a:r>
                      <a:endPar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5400" marR="128270" marT="50165" marB="64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0868352"/>
                  </a:ext>
                </a:extLst>
              </a:tr>
              <a:tr h="446939">
                <a:tc>
                  <a:txBody>
                    <a:bodyPr/>
                    <a:lstStyle/>
                    <a:p>
                      <a:r>
                        <a:rPr lang="en-US" sz="800" dirty="0"/>
                        <a:t>Total CO2 reduction </a:t>
                      </a:r>
                      <a:r>
                        <a:rPr lang="en-US" sz="800" dirty="0" err="1"/>
                        <a:t>Tonnes</a:t>
                      </a:r>
                      <a:endParaRPr lang="en-ZA" sz="800" dirty="0"/>
                    </a:p>
                  </a:txBody>
                  <a:tcPr marL="25200" marR="128016" marT="50400"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592,22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ZA" sz="11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2 955,17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8 847,80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ZA"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20 603,68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7305864"/>
                  </a:ext>
                </a:extLst>
              </a:tr>
            </a:tbl>
          </a:graphicData>
        </a:graphic>
      </p:graphicFrame>
      <p:sp>
        <p:nvSpPr>
          <p:cNvPr id="76" name="TextBox 7"/>
          <p:cNvSpPr txBox="1"/>
          <p:nvPr>
            <p:custDataLst>
              <p:tags r:id="rId3"/>
            </p:custDataLst>
          </p:nvPr>
        </p:nvSpPr>
        <p:spPr>
          <a:xfrm>
            <a:off x="4245191" y="1663831"/>
            <a:ext cx="1842686" cy="272124"/>
          </a:xfrm>
          <a:prstGeom prst="rect">
            <a:avLst/>
          </a:prstGeom>
          <a:solidFill>
            <a:srgbClr val="FFFFFF"/>
          </a:solidFill>
          <a:ln w="19050" cap="flat" cmpd="sng" algn="ctr">
            <a:solidFill>
              <a:srgbClr val="FFFFFF"/>
            </a:solidFill>
            <a:prstDash val="solid"/>
            <a:miter lim="800000"/>
            <a:headEnd type="none" w="med" len="med"/>
            <a:tailEnd type="none" w="med" len="med"/>
          </a:ln>
          <a:effectLst/>
        </p:spPr>
        <p:txBody>
          <a:bodyPr vert="horz" wrap="square" lIns="108846" tIns="108846" rIns="108846" bIns="108846" numCol="1" anchor="ctr" anchorCtr="0" compatLnSpc="1">
            <a:prstTxWarp prst="textNoShape">
              <a:avLst/>
            </a:prstTxWarp>
            <a:noAutofit/>
          </a:bodyPr>
          <a:lstStyle>
            <a:lvl1pPr lvl="0">
              <a:buClr>
                <a:srgbClr val="8C7F6D"/>
              </a:buClr>
              <a:defRPr>
                <a:solidFill>
                  <a:srgbClr val="003896"/>
                </a:solidFill>
                <a:latin typeface="+mn-lt"/>
              </a:defRPr>
            </a:lvl1pPr>
            <a:lvl2pPr marL="144670" lvl="1" indent="-143114">
              <a:buClr>
                <a:srgbClr val="8C7F6D"/>
              </a:buClr>
              <a:buSzPct val="125000"/>
              <a:buChar char="•"/>
              <a:defRPr>
                <a:solidFill>
                  <a:srgbClr val="003896"/>
                </a:solidFill>
                <a:latin typeface="+mn-lt"/>
              </a:defRPr>
            </a:lvl2pPr>
            <a:lvl3pPr marL="350007" lvl="2" indent="-203782">
              <a:buClr>
                <a:srgbClr val="8C7F6D"/>
              </a:buClr>
              <a:buSzPct val="125000"/>
              <a:buFont typeface="Arial" charset="0"/>
              <a:buChar char="–"/>
              <a:defRPr>
                <a:solidFill>
                  <a:srgbClr val="003896"/>
                </a:solidFill>
                <a:latin typeface="+mn-lt"/>
              </a:defRPr>
            </a:lvl3pPr>
            <a:lvl4pPr marL="471343" lvl="3" indent="-119781">
              <a:buClr>
                <a:srgbClr val="8C7F6D"/>
              </a:buClr>
              <a:buChar char="•"/>
              <a:defRPr>
                <a:solidFill>
                  <a:srgbClr val="003896"/>
                </a:solidFill>
                <a:latin typeface="+mn-lt"/>
              </a:defRPr>
            </a:lvl4pPr>
            <a:lvl5pPr marL="644013" lvl="4" indent="-171115">
              <a:buClr>
                <a:srgbClr val="8C7F6D"/>
              </a:buClr>
              <a:buFont typeface="Arial" charset="0"/>
              <a:buChar char="–"/>
              <a:defRPr>
                <a:solidFill>
                  <a:srgbClr val="003896"/>
                </a:solidFill>
                <a:latin typeface="+mn-lt"/>
              </a:defRPr>
            </a:lvl5pPr>
            <a:lvl6pPr marL="1092021" indent="-171115" fontAlgn="base">
              <a:spcBef>
                <a:spcPct val="0"/>
              </a:spcBef>
              <a:spcAft>
                <a:spcPct val="0"/>
              </a:spcAft>
              <a:buClr>
                <a:srgbClr val="8C7F6D"/>
              </a:buClr>
              <a:buFont typeface="Arial" charset="0"/>
              <a:buChar char="–"/>
              <a:defRPr>
                <a:solidFill>
                  <a:srgbClr val="003896"/>
                </a:solidFill>
                <a:latin typeface="+mn-lt"/>
              </a:defRPr>
            </a:lvl6pPr>
            <a:lvl7pPr marL="1540030" indent="-171115" fontAlgn="base">
              <a:spcBef>
                <a:spcPct val="0"/>
              </a:spcBef>
              <a:spcAft>
                <a:spcPct val="0"/>
              </a:spcAft>
              <a:buClr>
                <a:srgbClr val="8C7F6D"/>
              </a:buClr>
              <a:buFont typeface="Arial" charset="0"/>
              <a:buChar char="–"/>
              <a:defRPr>
                <a:solidFill>
                  <a:srgbClr val="003896"/>
                </a:solidFill>
                <a:latin typeface="+mn-lt"/>
              </a:defRPr>
            </a:lvl7pPr>
            <a:lvl8pPr marL="1988038" indent="-171115" fontAlgn="base">
              <a:spcBef>
                <a:spcPct val="0"/>
              </a:spcBef>
              <a:spcAft>
                <a:spcPct val="0"/>
              </a:spcAft>
              <a:buClr>
                <a:srgbClr val="8C7F6D"/>
              </a:buClr>
              <a:buFont typeface="Arial" charset="0"/>
              <a:buChar char="–"/>
              <a:defRPr>
                <a:solidFill>
                  <a:srgbClr val="003896"/>
                </a:solidFill>
                <a:latin typeface="+mn-lt"/>
              </a:defRPr>
            </a:lvl8pPr>
            <a:lvl9pPr marL="2436047" indent="-171115" fontAlgn="base">
              <a:spcBef>
                <a:spcPct val="0"/>
              </a:spcBef>
              <a:spcAft>
                <a:spcPct val="0"/>
              </a:spcAft>
              <a:buClr>
                <a:srgbClr val="8C7F6D"/>
              </a:buClr>
              <a:buFont typeface="Arial" charset="0"/>
              <a:buChar char="–"/>
              <a:defRPr>
                <a:solidFill>
                  <a:srgbClr val="003896"/>
                </a:solidFill>
                <a:latin typeface="+mn-lt"/>
              </a:defRPr>
            </a:lvl9pPr>
          </a:lstStyle>
          <a:p>
            <a:r>
              <a:rPr lang="en-US" sz="1400" b="1" dirty="0">
                <a:latin typeface="Arial" panose="020B0604020202020204" pitchFamily="34" charset="0"/>
              </a:rPr>
              <a:t>Potential Benefits</a:t>
            </a:r>
          </a:p>
        </p:txBody>
      </p:sp>
      <p:sp>
        <p:nvSpPr>
          <p:cNvPr id="82" name="Rectangle 81"/>
          <p:cNvSpPr/>
          <p:nvPr/>
        </p:nvSpPr>
        <p:spPr>
          <a:xfrm>
            <a:off x="5779917" y="1645398"/>
            <a:ext cx="2860973" cy="301622"/>
          </a:xfrm>
          <a:prstGeom prst="rect">
            <a:avLst/>
          </a:prstGeom>
        </p:spPr>
        <p:txBody>
          <a:bodyPr wrap="square" lIns="128016" tIns="64008" rIns="128016" bIns="64008">
            <a:spAutoFit/>
          </a:bodyPr>
          <a:lstStyle/>
          <a:p>
            <a:pPr marL="95981" lvl="1">
              <a:buClr>
                <a:srgbClr val="0A417E">
                  <a:lumMod val="100000"/>
                </a:srgbClr>
              </a:buClr>
              <a:buSzPct val="100000"/>
            </a:pPr>
            <a:r>
              <a:rPr lang="en-US" sz="1100" i="1" dirty="0">
                <a:solidFill>
                  <a:srgbClr val="3F3F3F">
                    <a:lumMod val="100000"/>
                  </a:srgbClr>
                </a:solidFill>
              </a:rPr>
              <a:t>(* reduction are cumulative)</a:t>
            </a:r>
          </a:p>
        </p:txBody>
      </p:sp>
      <p:sp>
        <p:nvSpPr>
          <p:cNvPr id="19" name="TextBox 18"/>
          <p:cNvSpPr txBox="1"/>
          <p:nvPr/>
        </p:nvSpPr>
        <p:spPr>
          <a:xfrm>
            <a:off x="398784" y="6806660"/>
            <a:ext cx="3623492" cy="2708434"/>
          </a:xfrm>
          <a:prstGeom prst="rect">
            <a:avLst/>
          </a:prstGeom>
          <a:noFill/>
        </p:spPr>
        <p:txBody>
          <a:bodyPr wrap="square" rtlCol="0">
            <a:spAutoFit/>
          </a:bodyPr>
          <a:lstStyle/>
          <a:p>
            <a:pPr marL="240030" indent="-240030" algn="just">
              <a:buFont typeface="Arial" panose="020B0604020202020204" pitchFamily="34" charset="0"/>
              <a:buChar char="•"/>
            </a:pPr>
            <a:r>
              <a:rPr lang="en-US" sz="1000" dirty="0">
                <a:ea typeface="Arial Unicode MS" pitchFamily="34" charset="-128"/>
                <a:cs typeface="Arial Unicode MS" pitchFamily="34" charset="-128"/>
              </a:rPr>
              <a:t>The containerised Microgrid System (Fig 2) is optimized to host variable renewable generation technologies such as PV  Solar and/or Wind, fuel cells etc.</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The control system manages supply and demand conditions in near real-time, with self healing and remote engineering/monitoring capabilities, as well as advanced security, and alarming.</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The system is linked to a Control Centre that uses Artificial intelligence  and machine Learning to forecast factors that could impact the remote plant such as Fire, weather and irradiation which are directly linked to the plants production.</a:t>
            </a:r>
          </a:p>
          <a:p>
            <a:pPr marL="240030" indent="-240030" algn="just">
              <a:buFont typeface="Arial" panose="020B0604020202020204" pitchFamily="34" charset="0"/>
              <a:buChar char="•"/>
            </a:pPr>
            <a:r>
              <a:rPr lang="en-US" sz="1000" dirty="0">
                <a:ea typeface="Arial Unicode MS" pitchFamily="34" charset="-128"/>
                <a:cs typeface="Arial Unicode MS" pitchFamily="34" charset="-128"/>
              </a:rPr>
              <a:t>Each plant creates a communication network with the users that can be leveraged for Internet access, &amp; communications (Education ,Health and social broadcasts and other value added services) </a:t>
            </a:r>
            <a:endParaRPr lang="en-US" sz="1400" dirty="0">
              <a:ea typeface="Arial Unicode MS" pitchFamily="34" charset="-128"/>
              <a:cs typeface="Arial Unicode MS" pitchFamily="34" charset="-128"/>
            </a:endParaRPr>
          </a:p>
          <a:p>
            <a:pPr marL="342900" indent="-342900">
              <a:buFont typeface="Arial" panose="020B0604020202020204" pitchFamily="34" charset="0"/>
              <a:buChar char="•"/>
            </a:pPr>
            <a:endParaRPr lang="en-ZA" sz="1000" dirty="0"/>
          </a:p>
        </p:txBody>
      </p:sp>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26667" y="6690622"/>
            <a:ext cx="4206263" cy="2386955"/>
          </a:xfrm>
          <a:prstGeom prst="rect">
            <a:avLst/>
          </a:prstGeom>
        </p:spPr>
      </p:pic>
      <p:grpSp>
        <p:nvGrpSpPr>
          <p:cNvPr id="54" name="Group 53"/>
          <p:cNvGrpSpPr/>
          <p:nvPr/>
        </p:nvGrpSpPr>
        <p:grpSpPr>
          <a:xfrm>
            <a:off x="4170224" y="3531637"/>
            <a:ext cx="4230270" cy="2688305"/>
            <a:chOff x="661745" y="976531"/>
            <a:chExt cx="8086719" cy="5563193"/>
          </a:xfrm>
        </p:grpSpPr>
        <p:pic>
          <p:nvPicPr>
            <p:cNvPr id="57" name="Picture 2" descr="C:\Users\singhnn\Desktop\C&amp;I Admin Folder\2018\Dx presentation\DJI_000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568" y="976531"/>
              <a:ext cx="8064896" cy="556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descr="C:\Users\dlangere\Desktop\20190313_122157.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8145" y="2132083"/>
              <a:ext cx="2312878" cy="1300994"/>
            </a:xfrm>
            <a:prstGeom prst="rect">
              <a:avLst/>
            </a:prstGeom>
            <a:noFill/>
            <a:extLst>
              <a:ext uri="{909E8E84-426E-40DD-AFC4-6F175D3DCCD1}">
                <a14:hiddenFill xmlns:a14="http://schemas.microsoft.com/office/drawing/2010/main">
                  <a:solidFill>
                    <a:srgbClr val="FFFFFF"/>
                  </a:solidFill>
                </a14:hiddenFill>
              </a:ext>
            </a:extLst>
          </p:spPr>
        </p:pic>
        <p:sp>
          <p:nvSpPr>
            <p:cNvPr id="59" name="Oval 58"/>
            <p:cNvSpPr/>
            <p:nvPr/>
          </p:nvSpPr>
          <p:spPr>
            <a:xfrm>
              <a:off x="6536912" y="1039784"/>
              <a:ext cx="2117578" cy="1053139"/>
            </a:xfrm>
            <a:prstGeom prst="ellipse">
              <a:avLst/>
            </a:prstGeom>
            <a:solidFill>
              <a:schemeClr val="accent1">
                <a:tint val="66000"/>
                <a:satMod val="1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Office/</a:t>
              </a:r>
            </a:p>
            <a:p>
              <a:pPr algn="ctr">
                <a:defRPr/>
              </a:pPr>
              <a:r>
                <a:rPr lang="en-GB" sz="1200" dirty="0"/>
                <a:t>Training Centre</a:t>
              </a:r>
              <a:endParaRPr lang="en-ZA" sz="1200" dirty="0"/>
            </a:p>
          </p:txBody>
        </p:sp>
        <p:sp>
          <p:nvSpPr>
            <p:cNvPr id="61" name="Oval 60"/>
            <p:cNvSpPr/>
            <p:nvPr/>
          </p:nvSpPr>
          <p:spPr>
            <a:xfrm>
              <a:off x="661745" y="1039784"/>
              <a:ext cx="2421357" cy="1493401"/>
            </a:xfrm>
            <a:prstGeom prst="ellipse">
              <a:avLst/>
            </a:prstGeom>
            <a:solidFill>
              <a:schemeClr val="accent1">
                <a:tint val="66000"/>
                <a:satMod val="1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14 </a:t>
              </a:r>
              <a:r>
                <a:rPr lang="en-GB" sz="1000" dirty="0"/>
                <a:t>Houses</a:t>
              </a:r>
            </a:p>
            <a:p>
              <a:pPr algn="ctr">
                <a:defRPr/>
              </a:pPr>
              <a:r>
                <a:rPr lang="en-GB" sz="1000" dirty="0"/>
                <a:t>120 residence</a:t>
              </a:r>
              <a:endParaRPr lang="en-ZA" sz="1000" dirty="0"/>
            </a:p>
          </p:txBody>
        </p:sp>
        <p:sp>
          <p:nvSpPr>
            <p:cNvPr id="62" name="Oval 61"/>
            <p:cNvSpPr/>
            <p:nvPr/>
          </p:nvSpPr>
          <p:spPr>
            <a:xfrm>
              <a:off x="6012160" y="4262454"/>
              <a:ext cx="2243832" cy="1271738"/>
            </a:xfrm>
            <a:prstGeom prst="ellipse">
              <a:avLst/>
            </a:prstGeom>
            <a:solidFill>
              <a:schemeClr val="accent1">
                <a:tint val="66000"/>
                <a:satMod val="1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90 kWh </a:t>
              </a:r>
              <a:r>
                <a:rPr lang="en-GB" sz="1200" i="1" dirty="0"/>
                <a:t>Lithium Batteries</a:t>
              </a:r>
              <a:endParaRPr lang="en-ZA" sz="1200" i="1" dirty="0"/>
            </a:p>
          </p:txBody>
        </p:sp>
        <p:sp>
          <p:nvSpPr>
            <p:cNvPr id="63" name="Oval 62"/>
            <p:cNvSpPr/>
            <p:nvPr/>
          </p:nvSpPr>
          <p:spPr>
            <a:xfrm>
              <a:off x="1350915" y="4745413"/>
              <a:ext cx="2501181" cy="1354714"/>
            </a:xfrm>
            <a:prstGeom prst="ellipse">
              <a:avLst/>
            </a:prstGeom>
            <a:solidFill>
              <a:schemeClr val="accent1">
                <a:tint val="66000"/>
                <a:satMod val="1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t>32 </a:t>
              </a:r>
              <a:r>
                <a:rPr lang="en-GB" sz="1200" dirty="0" err="1"/>
                <a:t>kWp</a:t>
              </a:r>
              <a:r>
                <a:rPr lang="en-GB" sz="1200" dirty="0"/>
                <a:t> Solar </a:t>
              </a:r>
              <a:endParaRPr lang="en-ZA" sz="1200" dirty="0"/>
            </a:p>
          </p:txBody>
        </p:sp>
      </p:grpSp>
      <p:pic>
        <p:nvPicPr>
          <p:cNvPr id="64" name="Picture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32854" y="6716878"/>
            <a:ext cx="3954861" cy="2383312"/>
          </a:xfrm>
          <a:prstGeom prst="rect">
            <a:avLst/>
          </a:prstGeom>
        </p:spPr>
      </p:pic>
      <p:sp>
        <p:nvSpPr>
          <p:cNvPr id="20" name="Down Arrow 19"/>
          <p:cNvSpPr/>
          <p:nvPr/>
        </p:nvSpPr>
        <p:spPr>
          <a:xfrm>
            <a:off x="5235251" y="6237803"/>
            <a:ext cx="2245053" cy="532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p:nvSpPr>
        <p:spPr>
          <a:xfrm>
            <a:off x="4212125" y="6250507"/>
            <a:ext cx="1396587" cy="246221"/>
          </a:xfrm>
          <a:prstGeom prst="rect">
            <a:avLst/>
          </a:prstGeom>
        </p:spPr>
        <p:txBody>
          <a:bodyPr wrap="square">
            <a:spAutoFit/>
          </a:bodyPr>
          <a:lstStyle/>
          <a:p>
            <a:r>
              <a:rPr lang="en-US" sz="1000" dirty="0">
                <a:ea typeface="Arial Unicode MS" pitchFamily="34" charset="-128"/>
                <a:cs typeface="Arial Unicode MS" pitchFamily="34" charset="-128"/>
              </a:rPr>
              <a:t>Figure 1 - Ficksburg </a:t>
            </a:r>
            <a:endParaRPr lang="en-ZA" sz="1000" dirty="0"/>
          </a:p>
        </p:txBody>
      </p:sp>
      <p:sp>
        <p:nvSpPr>
          <p:cNvPr id="70" name="Rectangle 69"/>
          <p:cNvSpPr/>
          <p:nvPr/>
        </p:nvSpPr>
        <p:spPr>
          <a:xfrm>
            <a:off x="4182684" y="9100189"/>
            <a:ext cx="2290124" cy="246221"/>
          </a:xfrm>
          <a:prstGeom prst="rect">
            <a:avLst/>
          </a:prstGeom>
        </p:spPr>
        <p:txBody>
          <a:bodyPr wrap="square">
            <a:spAutoFit/>
          </a:bodyPr>
          <a:lstStyle/>
          <a:p>
            <a:r>
              <a:rPr lang="en-US" sz="1000" dirty="0">
                <a:ea typeface="Arial Unicode MS" pitchFamily="34" charset="-128"/>
                <a:cs typeface="Arial Unicode MS" pitchFamily="34" charset="-128"/>
              </a:rPr>
              <a:t>Figure 2 – Containerised Microgrid </a:t>
            </a:r>
            <a:endParaRPr lang="en-ZA" sz="1000" dirty="0"/>
          </a:p>
        </p:txBody>
      </p:sp>
      <p:sp>
        <p:nvSpPr>
          <p:cNvPr id="71" name="Rectangle 70"/>
          <p:cNvSpPr/>
          <p:nvPr/>
        </p:nvSpPr>
        <p:spPr>
          <a:xfrm>
            <a:off x="8532855" y="9128553"/>
            <a:ext cx="2260433" cy="246221"/>
          </a:xfrm>
          <a:prstGeom prst="rect">
            <a:avLst/>
          </a:prstGeom>
        </p:spPr>
        <p:txBody>
          <a:bodyPr wrap="square">
            <a:spAutoFit/>
          </a:bodyPr>
          <a:lstStyle/>
          <a:p>
            <a:r>
              <a:rPr lang="en-US" sz="1000" dirty="0">
                <a:ea typeface="Arial Unicode MS" pitchFamily="34" charset="-128"/>
                <a:cs typeface="Arial Unicode MS" pitchFamily="34" charset="-128"/>
              </a:rPr>
              <a:t>Figure 3 –Power inverter Bays</a:t>
            </a:r>
            <a:endParaRPr lang="en-ZA" sz="1000" dirty="0"/>
          </a:p>
        </p:txBody>
      </p:sp>
    </p:spTree>
    <p:extLst>
      <p:ext uri="{BB962C8B-B14F-4D97-AF65-F5344CB8AC3E}">
        <p14:creationId xmlns:p14="http://schemas.microsoft.com/office/powerpoint/2010/main" val="227767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kU5bfOItQRWzXyTBKvNZhQ"/>
</p:tagLst>
</file>

<file path=ppt/tags/tag11.xml><?xml version="1.0" encoding="utf-8"?>
<p:tagLst xmlns:a="http://schemas.openxmlformats.org/drawingml/2006/main" xmlns:r="http://schemas.openxmlformats.org/officeDocument/2006/relationships" xmlns:p="http://schemas.openxmlformats.org/presentationml/2006/main">
  <p:tag name="NAME" val="Rectangle"/>
</p:tagLst>
</file>

<file path=ppt/tags/tag12.xml><?xml version="1.0" encoding="utf-8"?>
<p:tagLst xmlns:a="http://schemas.openxmlformats.org/drawingml/2006/main" xmlns:r="http://schemas.openxmlformats.org/officeDocument/2006/relationships" xmlns:p="http://schemas.openxmlformats.org/presentationml/2006/main">
  <p:tag name="NAME" val="Rectangle"/>
</p:tagLst>
</file>

<file path=ppt/tags/tag13.xml><?xml version="1.0" encoding="utf-8"?>
<p:tagLst xmlns:a="http://schemas.openxmlformats.org/drawingml/2006/main" xmlns:r="http://schemas.openxmlformats.org/officeDocument/2006/relationships" xmlns:p="http://schemas.openxmlformats.org/presentationml/2006/main">
  <p:tag name="NAME" val="Rectangle"/>
</p:tagLst>
</file>

<file path=ppt/tags/tag14.xml><?xml version="1.0" encoding="utf-8"?>
<p:tagLst xmlns:a="http://schemas.openxmlformats.org/drawingml/2006/main" xmlns:r="http://schemas.openxmlformats.org/officeDocument/2006/relationships" xmlns:p="http://schemas.openxmlformats.org/presentationml/2006/main">
  <p:tag name="NAME" val="Rectangle"/>
</p:tagLst>
</file>

<file path=ppt/tags/tag15.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U5bfOItQRWzXyTBKvNZhQ"/>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75085</TotalTime>
  <Words>1049</Words>
  <Application>Microsoft Office PowerPoint</Application>
  <PresentationFormat>A3 Paper (297x420 mm)</PresentationFormat>
  <Paragraphs>84</Paragraphs>
  <Slides>3</Slides>
  <Notes>2</Notes>
  <HiddenSlides>0</HiddenSlides>
  <MMClips>0</MMClips>
  <ScaleCrop>false</ScaleCrop>
  <HeadingPairs>
    <vt:vector size="8" baseType="variant">
      <vt:variant>
        <vt:lpstr>Fonts Used</vt:lpstr>
      </vt:variant>
      <vt:variant>
        <vt:i4>3</vt:i4>
      </vt:variant>
      <vt:variant>
        <vt:lpstr>Theme</vt:lpstr>
      </vt:variant>
      <vt:variant>
        <vt:i4>16</vt:i4>
      </vt:variant>
      <vt:variant>
        <vt:lpstr>Embedded OLE Servers</vt:lpstr>
      </vt:variant>
      <vt:variant>
        <vt:i4>1</vt:i4>
      </vt:variant>
      <vt:variant>
        <vt:lpstr>Slide Titles</vt:lpstr>
      </vt:variant>
      <vt:variant>
        <vt:i4>3</vt:i4>
      </vt:variant>
    </vt:vector>
  </HeadingPairs>
  <TitlesOfParts>
    <vt:vector size="23" baseType="lpstr">
      <vt:lpstr>Arial</vt:lpstr>
      <vt:lpstr>Calibri</vt:lpstr>
      <vt:lpstr>Trebuchet MS</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think-cell Slide</vt:lpstr>
      <vt:lpstr>Microgrid: Grid Tied and Off Grid Applications </vt:lpstr>
      <vt:lpstr>Microgrid: Grid Tied and Off-Grid applications </vt:lpstr>
      <vt:lpstr>Microgrid: Grid Tied and Off grid applications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engelight</dc:creator>
  <cp:lastModifiedBy>Aashima ISGF</cp:lastModifiedBy>
  <cp:revision>4739</cp:revision>
  <dcterms:created xsi:type="dcterms:W3CDTF">2009-06-02T18:15:51Z</dcterms:created>
  <dcterms:modified xsi:type="dcterms:W3CDTF">2023-01-05T10:32:34Z</dcterms:modified>
</cp:coreProperties>
</file>